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handoutMasterIdLst>
    <p:handoutMasterId r:id="rId22"/>
  </p:handoutMasterIdLst>
  <p:sldIdLst>
    <p:sldId id="257" r:id="rId2"/>
    <p:sldId id="258" r:id="rId3"/>
    <p:sldId id="259" r:id="rId4"/>
    <p:sldId id="262" r:id="rId5"/>
    <p:sldId id="271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2" r:id="rId15"/>
    <p:sldId id="273" r:id="rId16"/>
    <p:sldId id="274" r:id="rId17"/>
    <p:sldId id="275" r:id="rId18"/>
    <p:sldId id="276" r:id="rId19"/>
    <p:sldId id="277" r:id="rId20"/>
  </p:sldIdLst>
  <p:sldSz cx="12192000" cy="6858000"/>
  <p:notesSz cx="7315200" cy="96012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2857" autoAdjust="0"/>
  </p:normalViewPr>
  <p:slideViewPr>
    <p:cSldViewPr snapToGrid="0">
      <p:cViewPr varScale="1">
        <p:scale>
          <a:sx n="99" d="100"/>
          <a:sy n="99" d="100"/>
        </p:scale>
        <p:origin x="948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>
            <a:extLst>
              <a:ext uri="{FF2B5EF4-FFF2-40B4-BE49-F238E27FC236}">
                <a16:creationId xmlns:a16="http://schemas.microsoft.com/office/drawing/2014/main" id="{B75C7F7F-FC67-2F7C-7F54-E64002E0B96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2" y="2"/>
            <a:ext cx="3170138" cy="48102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DB998A55-C261-3D65-4EF9-771BFB43557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4143428" y="2"/>
            <a:ext cx="3170138" cy="48102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60EFE30-3AB9-4ECC-96DB-09ED9D88597E}" type="datetimeFigureOut">
              <a:rPr lang="es-ES" smtClean="0"/>
              <a:t>01/09/2024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E01FB9F2-3B2C-4050-46B8-899DEB585A5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2" y="9120173"/>
            <a:ext cx="3170138" cy="48102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5B2E83B7-1488-AA6F-C9D3-6EEE2075C89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4143428" y="9120173"/>
            <a:ext cx="3170138" cy="48102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9C2C6D-0ABE-467B-98A7-BCD257D8FB9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40953698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4143589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27CFD83E-5936-43B5-A44E-9CA26550E519}" type="datetimeFigureOut">
              <a:rPr lang="es-ES" smtClean="0"/>
              <a:t>01/09/2024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731520" y="4620580"/>
            <a:ext cx="5852160" cy="3780472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1" y="9119475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4143589" y="9119475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0A3159EF-7BC8-43C2-B1CA-7A562B3968D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79164856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9003346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6237337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Usar el modo de edición para girar interactivamente el disco superior según sea necesario. Para maximizar el espacio disponible en pantalla, configurar la “cinta de opciones” de </a:t>
            </a:r>
            <a:r>
              <a:rPr lang="es-ES" dirty="0" err="1"/>
              <a:t>Powerpoint</a:t>
            </a:r>
            <a:r>
              <a:rPr lang="es-ES" dirty="0"/>
              <a:t> en “pantalla completa”.</a:t>
            </a:r>
          </a:p>
          <a:p>
            <a:r>
              <a:rPr lang="es-ES" dirty="0"/>
              <a:t>Si se prefiere girar el disco inferior, abrir el panel de selección para poder seleccionarlo. </a:t>
            </a:r>
          </a:p>
          <a:p>
            <a:r>
              <a:rPr lang="es-ES" dirty="0"/>
              <a:t>Para sustituir un disco por otro calculado para otra ubicación, seleccionarlo y con el botón derecho, seleccionar “Cambiar imagen…” -&gt; “Este dispositivo…”. Previamente debemos exportar los </a:t>
            </a:r>
            <a:r>
              <a:rPr lang="es-ES" dirty="0" err="1"/>
              <a:t>PDFs</a:t>
            </a:r>
            <a:r>
              <a:rPr lang="es-ES" dirty="0"/>
              <a:t> de los discos a PNG.</a:t>
            </a:r>
          </a:p>
        </p:txBody>
      </p:sp>
    </p:spTree>
    <p:extLst>
      <p:ext uri="{BB962C8B-B14F-4D97-AF65-F5344CB8AC3E}">
        <p14:creationId xmlns:p14="http://schemas.microsoft.com/office/powerpoint/2010/main" val="32102071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Usar el modo de edición para girar interactivamente el disco superior según sea necesario. Para maximizar el espacio disponible en pantalla, configurar la “cinta de opciones” de </a:t>
            </a:r>
            <a:r>
              <a:rPr lang="es-ES" dirty="0" err="1"/>
              <a:t>Powerpoint</a:t>
            </a:r>
            <a:r>
              <a:rPr lang="es-ES" dirty="0"/>
              <a:t> en “pantalla completa”.</a:t>
            </a:r>
          </a:p>
          <a:p>
            <a:r>
              <a:rPr lang="es-ES" dirty="0"/>
              <a:t>Si se prefiere girar el disco inferior, abrir el panel de selección para poder seleccionarlo. </a:t>
            </a:r>
          </a:p>
          <a:p>
            <a:r>
              <a:rPr lang="es-ES" dirty="0"/>
              <a:t>Para sustituir un disco por otro calculado para otra ubicación, seleccionarlo y con el botón derecho, seleccionar “Cambiar imagen…” -&gt; “Este dispositivo…”. Previamente debemos exportar los </a:t>
            </a:r>
            <a:r>
              <a:rPr lang="es-ES" dirty="0" err="1"/>
              <a:t>PDFs</a:t>
            </a:r>
            <a:r>
              <a:rPr lang="es-ES" dirty="0"/>
              <a:t> de los discos a PNG.</a:t>
            </a:r>
          </a:p>
        </p:txBody>
      </p:sp>
    </p:spTree>
    <p:extLst>
      <p:ext uri="{BB962C8B-B14F-4D97-AF65-F5344CB8AC3E}">
        <p14:creationId xmlns:p14="http://schemas.microsoft.com/office/powerpoint/2010/main" val="38711304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Usar el modo de edición para girar interactivamente el disco superior según sea necesario. Para maximizar el espacio disponible en pantalla, configurar la “cinta de opciones” de </a:t>
            </a:r>
            <a:r>
              <a:rPr lang="es-ES" dirty="0" err="1"/>
              <a:t>Powerpoint</a:t>
            </a:r>
            <a:r>
              <a:rPr lang="es-ES" dirty="0"/>
              <a:t> en “pantalla completa”.</a:t>
            </a:r>
          </a:p>
          <a:p>
            <a:r>
              <a:rPr lang="es-ES" dirty="0"/>
              <a:t>Si se prefiere girar el disco inferior, abrir el panel de selección para poder seleccionarlo. </a:t>
            </a:r>
          </a:p>
          <a:p>
            <a:r>
              <a:rPr lang="es-ES" dirty="0"/>
              <a:t>Para sustituir un disco por otro calculado para otra ubicación, seleccionarlo y con el botón derecho, seleccionar “Cambiar imagen…” -&gt; “Este dispositivo…”. Previamente debemos exportar los </a:t>
            </a:r>
            <a:r>
              <a:rPr lang="es-ES" dirty="0" err="1"/>
              <a:t>PDFs</a:t>
            </a:r>
            <a:r>
              <a:rPr lang="es-ES" dirty="0"/>
              <a:t> de los discos a PNG.</a:t>
            </a:r>
          </a:p>
        </p:txBody>
      </p:sp>
    </p:spTree>
    <p:extLst>
      <p:ext uri="{BB962C8B-B14F-4D97-AF65-F5344CB8AC3E}">
        <p14:creationId xmlns:p14="http://schemas.microsoft.com/office/powerpoint/2010/main" val="24524190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Usar el modo de edición para girar interactivamente el disco superior según sea necesario. Para maximizar el espacio disponible en pantalla, configurar la “cinta de opciones” de </a:t>
            </a:r>
            <a:r>
              <a:rPr lang="es-ES" dirty="0" err="1"/>
              <a:t>Powerpoint</a:t>
            </a:r>
            <a:r>
              <a:rPr lang="es-ES" dirty="0"/>
              <a:t> en “pantalla completa”.</a:t>
            </a:r>
          </a:p>
          <a:p>
            <a:r>
              <a:rPr lang="es-ES" dirty="0"/>
              <a:t>Si se prefiere girar el disco inferior, abrir el panel de selección para poder seleccionarlo. </a:t>
            </a:r>
          </a:p>
          <a:p>
            <a:r>
              <a:rPr lang="es-ES" dirty="0"/>
              <a:t>Para sustituir un disco por otro calculado para otra ubicación, seleccionarlo y con el botón derecho, seleccionar “Cambiar imagen…” -&gt; “Este dispositivo…”. Previamente debemos exportar los </a:t>
            </a:r>
            <a:r>
              <a:rPr lang="es-ES" dirty="0" err="1"/>
              <a:t>PDFs</a:t>
            </a:r>
            <a:r>
              <a:rPr lang="es-ES" dirty="0"/>
              <a:t> de los discos a PNG.</a:t>
            </a:r>
          </a:p>
        </p:txBody>
      </p:sp>
    </p:spTree>
    <p:extLst>
      <p:ext uri="{BB962C8B-B14F-4D97-AF65-F5344CB8AC3E}">
        <p14:creationId xmlns:p14="http://schemas.microsoft.com/office/powerpoint/2010/main" val="27830284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8F1767D-6467-5E31-8545-79F2BE9325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BEDDB3F8-F42F-703F-7A5A-856DB624921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CBCA6A0-5059-5904-F16F-2318B9FA28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3859D-8F16-4008-862E-D251BE52D7B7}" type="datetime1">
              <a:rPr lang="es-ES" smtClean="0"/>
              <a:t>01/09/2024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4DD20D8-F719-5E44-71F7-A13A252108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318A9DD-1370-6597-CF0D-65FFF5A5E4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5C28CD-229C-4023-9778-91AAA6E76F4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420765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FCD755B-C529-84B8-9384-AAA044C671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3D64F76F-E7AF-7B63-4AA0-394F36DD8EE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CBF6527-90B5-AEC5-914B-BEF42118ED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9B9F9-9C43-4520-86F6-3880AB406452}" type="datetime1">
              <a:rPr lang="es-ES" smtClean="0"/>
              <a:t>01/09/2024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8530132-5B05-D2C0-0659-DA77C0A660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21B27D0-B263-DEAC-E296-9C307BA0B6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5C28CD-229C-4023-9778-91AAA6E76F4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315599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93EE4275-D625-CE3E-2AC4-A2B94FE3CBE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5D6F1EB5-3FA6-B3AA-67D7-E8279C8335F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4835C0A-2910-F138-ACF5-BA53B4E7A0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C4E83F-F8E5-4EE2-A331-1F62E83DC561}" type="datetime1">
              <a:rPr lang="es-ES" smtClean="0"/>
              <a:t>01/09/2024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8CF5EB8-589C-BBDE-A9C5-E48E50EEFB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6850C77-FC25-9BF8-D597-B1FB05A56D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5C28CD-229C-4023-9778-91AAA6E76F4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638427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60CAB47-6D39-6A8D-411A-D7990546FE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A60EC96-C94F-D98D-F153-0C8445437E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ACE38E0-46E9-AE67-BBC8-94D1D469CA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A468F7-A1B3-4B69-AE62-BF15B12D1E93}" type="datetime1">
              <a:rPr lang="es-ES" smtClean="0"/>
              <a:t>01/09/2024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533A411-A3CC-F635-95A8-6BEE796BCB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FB04B5C-CD3B-B492-6BA8-61FBFFF9FE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5C28CD-229C-4023-9778-91AAA6E76F4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3186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056745D-DB1B-38A2-A94A-A01EBF800C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CD8B67C7-E0DE-DF90-1CFD-861CB1CCF4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3EBE2B9-3248-8F7C-4542-13AEB5EB2A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C7585F-B475-4CC6-AA50-B111ABB3D84E}" type="datetime1">
              <a:rPr lang="es-ES" smtClean="0"/>
              <a:t>01/09/2024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1DCEB92-7A03-BC05-E0AA-C1CC2C6078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98DE07C-77AA-0EB2-3FBF-7900EF17A9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5C28CD-229C-4023-9778-91AAA6E76F4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277053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818B0BE-7D86-766F-F0F9-530E918D4E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A578CFF-7384-4888-CC64-ED8E5A7D661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FC853FA0-2528-B0D8-3844-0DBF9DEF8F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C8055C6-A61B-A92B-38C5-21257A19BC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9C4AC0-1415-4EC8-B08A-7306A4186288}" type="datetime1">
              <a:rPr lang="es-ES" smtClean="0"/>
              <a:t>01/09/2024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4D5A4677-8EFC-8B98-C5D6-6D308E03FB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B9D6E2AB-CA76-B86F-92F1-2FDE0D722A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5C28CD-229C-4023-9778-91AAA6E76F4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948186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BC30A64-0519-3C66-A827-550DA6571B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670FAEE-F250-D09B-172C-68160ADDA7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8BAB76CB-2DE9-B138-DC91-DEF7FDE639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EB090DC5-9CA5-9707-ED56-08B493DA303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03017699-7D76-636A-3F56-446F2BB926F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B5D3A469-7AD1-9C56-D0FD-62505BA46A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AB475C-B7B3-4D10-981F-E149562212F0}" type="datetime1">
              <a:rPr lang="es-ES" smtClean="0"/>
              <a:t>01/09/2024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BE74CCC3-9584-9AED-7098-7465378999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EECF9CAD-F515-FD48-A9E6-AD71248A8B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5C28CD-229C-4023-9778-91AAA6E76F4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173234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01344FB-F9AC-35E8-2B99-568F5FCE31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BE0E6184-1414-3491-A5B0-A9B3D65A66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DE3134-9E33-4DB1-B6CC-019F3AB71013}" type="datetime1">
              <a:rPr lang="es-ES" smtClean="0"/>
              <a:t>01/09/2024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32A4B335-1DB8-8E45-CCCC-3D8B421A7E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23E8F912-B188-E088-7EE9-558474218F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5C28CD-229C-4023-9778-91AAA6E76F4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782063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4FD2DE5D-DB2F-63A0-C9A0-4D360A864C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4B01F9-AACE-42AB-8FD0-1BA287A00537}" type="datetime1">
              <a:rPr lang="es-ES" smtClean="0"/>
              <a:t>01/09/2024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55973BD4-A05F-8CA1-73C9-22A2D13110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209141AF-4D0F-84A2-B238-CFE5E65285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5C28CD-229C-4023-9778-91AAA6E76F4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566968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6308CED-8502-965C-5FEB-B4B739E34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F97D54C-149F-2112-407F-3C868FEAE6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D4C83533-5AA1-055D-AF93-A8DBF66D26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4428D98-9F1E-C8CA-63A4-36021D4FCF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DF6EAB-BFBE-4C0D-BBD8-93FCAC6B3364}" type="datetime1">
              <a:rPr lang="es-ES" smtClean="0"/>
              <a:t>01/09/2024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F79BC8A1-D3F4-2E0B-4B41-161A4A09E0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D7615E14-2DA5-697E-5F51-32AE1A305C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5C28CD-229C-4023-9778-91AAA6E76F4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552306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D792EDE-7D82-E0C7-9C77-EBE991F5B0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96F2EBF9-869A-8D79-BCC2-CEFF8EF130D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F47ABCBE-E69C-BA15-1DCF-FA2453A759B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43CE278D-FD6F-0F55-E43A-EC05CFB217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A9EA9-072D-40E7-9BDC-47F9AD684E25}" type="datetime1">
              <a:rPr lang="es-ES" smtClean="0"/>
              <a:t>01/09/2024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123B7F13-0DEF-20D6-4344-9E00D4CD0E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E322FBA-04A5-1CBE-889C-1CAC27B988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5C28CD-229C-4023-9778-91AAA6E76F4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773671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5DF34101-1858-748A-F6E4-BB203348E6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FBF66A66-038B-2166-1145-6B9D65AAFD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F1CD7F3-2D6E-4A96-04B7-2C61BFCA2C9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D33F737-9675-41CE-BD0C-26242F2545A5}" type="datetime1">
              <a:rPr lang="es-ES" smtClean="0"/>
              <a:t>01/09/2024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EDB366B-FF52-F650-11D1-43425CDF72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67E4C99-5716-8BAA-CE15-24773398BEC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A5C28CD-229C-4023-9778-91AAA6E76F4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213348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svg"/><Relationship Id="rId5" Type="http://schemas.openxmlformats.org/officeDocument/2006/relationships/image" Target="../media/image19.png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3679DAEB-2021-5899-E9FE-E84316BA59A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6500"/>
          <a:stretch/>
        </p:blipFill>
        <p:spPr>
          <a:xfrm>
            <a:off x="1392000" y="0"/>
            <a:ext cx="10800000" cy="6858000"/>
          </a:xfrm>
          <a:prstGeom prst="rect">
            <a:avLst/>
          </a:prstGeom>
        </p:spPr>
      </p:pic>
      <p:sp>
        <p:nvSpPr>
          <p:cNvPr id="7" name="Globo: línea doblada sin borde 6">
            <a:extLst>
              <a:ext uri="{FF2B5EF4-FFF2-40B4-BE49-F238E27FC236}">
                <a16:creationId xmlns:a16="http://schemas.microsoft.com/office/drawing/2014/main" id="{768C4016-C794-02D8-AD41-72C678047C67}"/>
              </a:ext>
            </a:extLst>
          </p:cNvPr>
          <p:cNvSpPr/>
          <p:nvPr/>
        </p:nvSpPr>
        <p:spPr>
          <a:xfrm flipH="1">
            <a:off x="453112" y="1286947"/>
            <a:ext cx="2087325" cy="369332"/>
          </a:xfrm>
          <a:prstGeom prst="callout2">
            <a:avLst>
              <a:gd name="adj1" fmla="val 18750"/>
              <a:gd name="adj2" fmla="val 1042"/>
              <a:gd name="adj3" fmla="val 18750"/>
              <a:gd name="adj4" fmla="val -16667"/>
              <a:gd name="adj5" fmla="val 84131"/>
              <a:gd name="adj6" fmla="val -32521"/>
            </a:avLst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es-ES" dirty="0">
                <a:latin typeface="AvenirNext LT Pro Cn" panose="020B0506020202020204" pitchFamily="34" charset="0"/>
              </a:rPr>
              <a:t>Círculo horario, RA</a:t>
            </a:r>
          </a:p>
        </p:txBody>
      </p:sp>
      <p:sp>
        <p:nvSpPr>
          <p:cNvPr id="8" name="Globo: línea doblada sin borde 7">
            <a:extLst>
              <a:ext uri="{FF2B5EF4-FFF2-40B4-BE49-F238E27FC236}">
                <a16:creationId xmlns:a16="http://schemas.microsoft.com/office/drawing/2014/main" id="{FD840ECC-33FC-178F-1CE0-F0687885BE95}"/>
              </a:ext>
            </a:extLst>
          </p:cNvPr>
          <p:cNvSpPr/>
          <p:nvPr/>
        </p:nvSpPr>
        <p:spPr>
          <a:xfrm flipH="1">
            <a:off x="1717117" y="2943225"/>
            <a:ext cx="1284607" cy="369332"/>
          </a:xfrm>
          <a:prstGeom prst="callout2">
            <a:avLst>
              <a:gd name="adj1" fmla="val 18750"/>
              <a:gd name="adj2" fmla="val 2604"/>
              <a:gd name="adj3" fmla="val 18750"/>
              <a:gd name="adj4" fmla="val -16667"/>
              <a:gd name="adj5" fmla="val 112500"/>
              <a:gd name="adj6" fmla="val -70394"/>
            </a:avLst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es-ES" dirty="0">
                <a:latin typeface="AvenirNext LT Pro Cn" panose="020B0506020202020204" pitchFamily="34" charset="0"/>
              </a:rPr>
              <a:t>Eclíptica</a:t>
            </a:r>
          </a:p>
        </p:txBody>
      </p:sp>
      <p:sp>
        <p:nvSpPr>
          <p:cNvPr id="10" name="Globo: línea doblada sin borde 9">
            <a:extLst>
              <a:ext uri="{FF2B5EF4-FFF2-40B4-BE49-F238E27FC236}">
                <a16:creationId xmlns:a16="http://schemas.microsoft.com/office/drawing/2014/main" id="{6505D230-0A25-4319-6B01-95BB10229EED}"/>
              </a:ext>
            </a:extLst>
          </p:cNvPr>
          <p:cNvSpPr/>
          <p:nvPr/>
        </p:nvSpPr>
        <p:spPr>
          <a:xfrm>
            <a:off x="10223061" y="2737366"/>
            <a:ext cx="1828800" cy="369332"/>
          </a:xfrm>
          <a:prstGeom prst="callout2">
            <a:avLst>
              <a:gd name="adj1" fmla="val 18750"/>
              <a:gd name="adj2" fmla="val 2604"/>
              <a:gd name="adj3" fmla="val 18750"/>
              <a:gd name="adj4" fmla="val -16667"/>
              <a:gd name="adj5" fmla="val 107342"/>
              <a:gd name="adj6" fmla="val -32604"/>
            </a:avLst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AutoFit/>
          </a:bodyPr>
          <a:lstStyle/>
          <a:p>
            <a:pPr algn="ctr"/>
            <a:r>
              <a:rPr lang="es-ES" dirty="0">
                <a:latin typeface="AvenirNext LT Pro Cn" panose="020B0506020202020204" pitchFamily="34" charset="0"/>
              </a:rPr>
              <a:t>Asterismos</a:t>
            </a:r>
          </a:p>
        </p:txBody>
      </p:sp>
      <p:sp>
        <p:nvSpPr>
          <p:cNvPr id="11" name="Globo: línea doblada sin borde 10">
            <a:extLst>
              <a:ext uri="{FF2B5EF4-FFF2-40B4-BE49-F238E27FC236}">
                <a16:creationId xmlns:a16="http://schemas.microsoft.com/office/drawing/2014/main" id="{DA897D41-EDE6-8356-DD8B-0F2288FD9886}"/>
              </a:ext>
            </a:extLst>
          </p:cNvPr>
          <p:cNvSpPr/>
          <p:nvPr/>
        </p:nvSpPr>
        <p:spPr>
          <a:xfrm>
            <a:off x="9299137" y="1878032"/>
            <a:ext cx="2087325" cy="369332"/>
          </a:xfrm>
          <a:prstGeom prst="callout2">
            <a:avLst>
              <a:gd name="adj1" fmla="val 18750"/>
              <a:gd name="adj2" fmla="val 2604"/>
              <a:gd name="adj3" fmla="val 18750"/>
              <a:gd name="adj4" fmla="val -16667"/>
              <a:gd name="adj5" fmla="val 112500"/>
              <a:gd name="adj6" fmla="val -46667"/>
            </a:avLst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es-ES" dirty="0">
                <a:latin typeface="AvenirNext LT Pro Cn" panose="020B0506020202020204" pitchFamily="34" charset="0"/>
              </a:rPr>
              <a:t>Estrellas brillantes</a:t>
            </a:r>
          </a:p>
        </p:txBody>
      </p:sp>
      <p:sp>
        <p:nvSpPr>
          <p:cNvPr id="12" name="Globo: línea doblada sin borde 11">
            <a:extLst>
              <a:ext uri="{FF2B5EF4-FFF2-40B4-BE49-F238E27FC236}">
                <a16:creationId xmlns:a16="http://schemas.microsoft.com/office/drawing/2014/main" id="{45F17DAC-0441-A062-9ED0-D9E29F34DD64}"/>
              </a:ext>
            </a:extLst>
          </p:cNvPr>
          <p:cNvSpPr/>
          <p:nvPr/>
        </p:nvSpPr>
        <p:spPr>
          <a:xfrm>
            <a:off x="8865074" y="961549"/>
            <a:ext cx="3060225" cy="369332"/>
          </a:xfrm>
          <a:prstGeom prst="callout2">
            <a:avLst>
              <a:gd name="adj1" fmla="val 18750"/>
              <a:gd name="adj2" fmla="val 2604"/>
              <a:gd name="adj3" fmla="val 18750"/>
              <a:gd name="adj4" fmla="val -16667"/>
              <a:gd name="adj5" fmla="val 107342"/>
              <a:gd name="adj6" fmla="val -28303"/>
            </a:avLst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es-ES" dirty="0">
                <a:latin typeface="AvenirNext LT Pro Cn" panose="020B0506020202020204" pitchFamily="34" charset="0"/>
              </a:rPr>
              <a:t>Abreviaturas constelaciones</a:t>
            </a:r>
          </a:p>
        </p:txBody>
      </p:sp>
      <p:sp>
        <p:nvSpPr>
          <p:cNvPr id="13" name="Globo: línea doblada sin borde 12">
            <a:extLst>
              <a:ext uri="{FF2B5EF4-FFF2-40B4-BE49-F238E27FC236}">
                <a16:creationId xmlns:a16="http://schemas.microsoft.com/office/drawing/2014/main" id="{22CDC309-EAAB-41B8-50FE-C6AFB72555B3}"/>
              </a:ext>
            </a:extLst>
          </p:cNvPr>
          <p:cNvSpPr/>
          <p:nvPr/>
        </p:nvSpPr>
        <p:spPr>
          <a:xfrm flipH="1">
            <a:off x="453111" y="4991100"/>
            <a:ext cx="1481813" cy="369332"/>
          </a:xfrm>
          <a:prstGeom prst="callout2">
            <a:avLst>
              <a:gd name="adj1" fmla="val 18750"/>
              <a:gd name="adj2" fmla="val 2604"/>
              <a:gd name="adj3" fmla="val 18750"/>
              <a:gd name="adj4" fmla="val -16667"/>
              <a:gd name="adj5" fmla="val 102184"/>
              <a:gd name="adj6" fmla="val -53738"/>
            </a:avLst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es-ES" dirty="0">
                <a:latin typeface="AvenirNext LT Pro Cn" panose="020B0506020202020204" pitchFamily="34" charset="0"/>
              </a:rPr>
              <a:t>Vía Láctea</a:t>
            </a:r>
          </a:p>
        </p:txBody>
      </p:sp>
      <p:sp>
        <p:nvSpPr>
          <p:cNvPr id="14" name="Globo: línea doblada sin borde 13">
            <a:extLst>
              <a:ext uri="{FF2B5EF4-FFF2-40B4-BE49-F238E27FC236}">
                <a16:creationId xmlns:a16="http://schemas.microsoft.com/office/drawing/2014/main" id="{F57E0A23-1212-887F-5AB0-0F4C2DD9F9D4}"/>
              </a:ext>
            </a:extLst>
          </p:cNvPr>
          <p:cNvSpPr/>
          <p:nvPr/>
        </p:nvSpPr>
        <p:spPr>
          <a:xfrm>
            <a:off x="9527737" y="4097893"/>
            <a:ext cx="2544525" cy="369332"/>
          </a:xfrm>
          <a:prstGeom prst="callout2">
            <a:avLst>
              <a:gd name="adj1" fmla="val 18750"/>
              <a:gd name="adj2" fmla="val 2604"/>
              <a:gd name="adj3" fmla="val 18750"/>
              <a:gd name="adj4" fmla="val -6560"/>
              <a:gd name="adj5" fmla="val 99606"/>
              <a:gd name="adj6" fmla="val -17469"/>
            </a:avLst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es-ES" dirty="0">
                <a:latin typeface="AvenirNext LT Pro Cn" panose="020B0506020202020204" pitchFamily="34" charset="0"/>
              </a:rPr>
              <a:t>Objetos cielo profundo</a:t>
            </a:r>
          </a:p>
        </p:txBody>
      </p:sp>
      <p:sp>
        <p:nvSpPr>
          <p:cNvPr id="15" name="Globo: línea doblada sin borde 14">
            <a:extLst>
              <a:ext uri="{FF2B5EF4-FFF2-40B4-BE49-F238E27FC236}">
                <a16:creationId xmlns:a16="http://schemas.microsoft.com/office/drawing/2014/main" id="{35DB6CB2-D917-88BC-921C-4238FE26352C}"/>
              </a:ext>
            </a:extLst>
          </p:cNvPr>
          <p:cNvSpPr/>
          <p:nvPr/>
        </p:nvSpPr>
        <p:spPr>
          <a:xfrm flipH="1">
            <a:off x="3488930" y="674132"/>
            <a:ext cx="1600119" cy="369332"/>
          </a:xfrm>
          <a:prstGeom prst="callout2">
            <a:avLst>
              <a:gd name="adj1" fmla="val 18750"/>
              <a:gd name="adj2" fmla="val 1042"/>
              <a:gd name="adj3" fmla="val 18750"/>
              <a:gd name="adj4" fmla="val -16667"/>
              <a:gd name="adj5" fmla="val 89289"/>
              <a:gd name="adj6" fmla="val -63057"/>
            </a:avLst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es-ES" dirty="0">
                <a:latin typeface="AvenirNext LT Pro Cn" panose="020B0506020202020204" pitchFamily="34" charset="0"/>
              </a:rPr>
              <a:t>Declinación</a:t>
            </a:r>
          </a:p>
        </p:txBody>
      </p:sp>
      <p:sp>
        <p:nvSpPr>
          <p:cNvPr id="16" name="Globo: línea doblada sin borde 15">
            <a:extLst>
              <a:ext uri="{FF2B5EF4-FFF2-40B4-BE49-F238E27FC236}">
                <a16:creationId xmlns:a16="http://schemas.microsoft.com/office/drawing/2014/main" id="{241A2CC6-40AE-AE28-D5AE-E76ED066D741}"/>
              </a:ext>
            </a:extLst>
          </p:cNvPr>
          <p:cNvSpPr/>
          <p:nvPr/>
        </p:nvSpPr>
        <p:spPr>
          <a:xfrm flipH="1">
            <a:off x="914400" y="3654505"/>
            <a:ext cx="2087325" cy="369332"/>
          </a:xfrm>
          <a:prstGeom prst="callout2">
            <a:avLst>
              <a:gd name="adj1" fmla="val 18750"/>
              <a:gd name="adj2" fmla="val 1042"/>
              <a:gd name="adj3" fmla="val 18750"/>
              <a:gd name="adj4" fmla="val -16667"/>
              <a:gd name="adj5" fmla="val 125394"/>
              <a:gd name="adj6" fmla="val -56704"/>
            </a:avLst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es-ES" dirty="0">
                <a:latin typeface="AvenirNext LT Pro Cn" panose="020B0506020202020204" pitchFamily="34" charset="0"/>
              </a:rPr>
              <a:t>Ecuador celeste</a:t>
            </a:r>
          </a:p>
        </p:txBody>
      </p:sp>
      <p:sp>
        <p:nvSpPr>
          <p:cNvPr id="17" name="Globo: línea doblada sin borde 16">
            <a:extLst>
              <a:ext uri="{FF2B5EF4-FFF2-40B4-BE49-F238E27FC236}">
                <a16:creationId xmlns:a16="http://schemas.microsoft.com/office/drawing/2014/main" id="{E72E5F92-C0A5-751B-5AD6-E309D3F52F58}"/>
              </a:ext>
            </a:extLst>
          </p:cNvPr>
          <p:cNvSpPr/>
          <p:nvPr/>
        </p:nvSpPr>
        <p:spPr>
          <a:xfrm>
            <a:off x="9267862" y="5659398"/>
            <a:ext cx="2544525" cy="369332"/>
          </a:xfrm>
          <a:prstGeom prst="callout2">
            <a:avLst>
              <a:gd name="adj1" fmla="val 18750"/>
              <a:gd name="adj2" fmla="val 2604"/>
              <a:gd name="adj3" fmla="val 18750"/>
              <a:gd name="adj4" fmla="val -16667"/>
              <a:gd name="adj5" fmla="val -52555"/>
              <a:gd name="adj6" fmla="val -36934"/>
            </a:avLst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es-ES" dirty="0">
                <a:latin typeface="AvenirNext LT Pro Cn" panose="020B0506020202020204" pitchFamily="34" charset="0"/>
              </a:rPr>
              <a:t>Denominación de Bayer</a:t>
            </a:r>
          </a:p>
        </p:txBody>
      </p:sp>
      <p:sp>
        <p:nvSpPr>
          <p:cNvPr id="18" name="Globo: línea doblada sin borde 17">
            <a:extLst>
              <a:ext uri="{FF2B5EF4-FFF2-40B4-BE49-F238E27FC236}">
                <a16:creationId xmlns:a16="http://schemas.microsoft.com/office/drawing/2014/main" id="{FA67F228-83DD-DC9A-83BD-64C1AE3D32C4}"/>
              </a:ext>
            </a:extLst>
          </p:cNvPr>
          <p:cNvSpPr/>
          <p:nvPr/>
        </p:nvSpPr>
        <p:spPr>
          <a:xfrm flipH="1">
            <a:off x="914400" y="2101394"/>
            <a:ext cx="2087325" cy="369332"/>
          </a:xfrm>
          <a:prstGeom prst="callout2">
            <a:avLst>
              <a:gd name="adj1" fmla="val 18750"/>
              <a:gd name="adj2" fmla="val 1042"/>
              <a:gd name="adj3" fmla="val 18750"/>
              <a:gd name="adj4" fmla="val -16667"/>
              <a:gd name="adj5" fmla="val 60920"/>
              <a:gd name="adj6" fmla="val -34346"/>
            </a:avLst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es-ES" dirty="0">
                <a:latin typeface="AvenirNext LT Pro Cn" panose="020B0506020202020204" pitchFamily="34" charset="0"/>
              </a:rPr>
              <a:t>Rejilla ecuatorial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3D5591AC-149B-EED9-BCD9-8083C61BBD9D}"/>
              </a:ext>
            </a:extLst>
          </p:cNvPr>
          <p:cNvSpPr txBox="1"/>
          <p:nvPr/>
        </p:nvSpPr>
        <p:spPr>
          <a:xfrm>
            <a:off x="117000" y="127576"/>
            <a:ext cx="205216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200" b="1" dirty="0">
                <a:solidFill>
                  <a:schemeClr val="accent1"/>
                </a:solidFill>
                <a:latin typeface="AvenirNext LT Pro Cn" panose="020B0506020202020204" pitchFamily="34" charset="0"/>
                <a:sym typeface="Wingdings" panose="05000000000000000000" pitchFamily="2" charset="2"/>
              </a:rPr>
              <a:t> </a:t>
            </a:r>
            <a:r>
              <a:rPr lang="es-ES" sz="3200" b="1" dirty="0">
                <a:solidFill>
                  <a:schemeClr val="accent1"/>
                </a:solidFill>
                <a:latin typeface="AvenirNext LT Pro Cn" panose="020B0506020202020204" pitchFamily="34" charset="0"/>
              </a:rPr>
              <a:t>Disco fijo</a:t>
            </a:r>
          </a:p>
        </p:txBody>
      </p:sp>
      <p:sp>
        <p:nvSpPr>
          <p:cNvPr id="3" name="Globo: línea doblada sin borde 2">
            <a:extLst>
              <a:ext uri="{FF2B5EF4-FFF2-40B4-BE49-F238E27FC236}">
                <a16:creationId xmlns:a16="http://schemas.microsoft.com/office/drawing/2014/main" id="{E118BACF-845D-F470-DD85-596825201E60}"/>
              </a:ext>
            </a:extLst>
          </p:cNvPr>
          <p:cNvSpPr/>
          <p:nvPr/>
        </p:nvSpPr>
        <p:spPr>
          <a:xfrm flipH="1">
            <a:off x="4614187" y="6183868"/>
            <a:ext cx="1481813" cy="369332"/>
          </a:xfrm>
          <a:prstGeom prst="callout2">
            <a:avLst>
              <a:gd name="adj1" fmla="val 18750"/>
              <a:gd name="adj2" fmla="val 2604"/>
              <a:gd name="adj3" fmla="val 18750"/>
              <a:gd name="adj4" fmla="val -16667"/>
              <a:gd name="adj5" fmla="val -202135"/>
              <a:gd name="adj6" fmla="val -46025"/>
            </a:avLst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es-ES" dirty="0">
                <a:latin typeface="AvenirNext LT Pro Cn" panose="020B0506020202020204" pitchFamily="34" charset="0"/>
              </a:rPr>
              <a:t>Polo celeste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694FC1ED-C4E4-77C1-3F69-0E1A329A6156}"/>
              </a:ext>
            </a:extLst>
          </p:cNvPr>
          <p:cNvSpPr txBox="1"/>
          <p:nvPr/>
        </p:nvSpPr>
        <p:spPr>
          <a:xfrm>
            <a:off x="9923040" y="0"/>
            <a:ext cx="23265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dirty="0">
                <a:solidFill>
                  <a:schemeClr val="bg1">
                    <a:lumMod val="65000"/>
                  </a:schemeClr>
                </a:solidFill>
                <a:latin typeface="AvenirNext LT Pro Cn" panose="020B0506020202020204" pitchFamily="34" charset="0"/>
              </a:rPr>
              <a:t>CC-BY-NC-SA 4.0 Sergio Díaz 2024</a:t>
            </a:r>
          </a:p>
        </p:txBody>
      </p:sp>
    </p:spTree>
    <p:extLst>
      <p:ext uri="{BB962C8B-B14F-4D97-AF65-F5344CB8AC3E}">
        <p14:creationId xmlns:p14="http://schemas.microsoft.com/office/powerpoint/2010/main" val="29444638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n 11">
            <a:extLst>
              <a:ext uri="{FF2B5EF4-FFF2-40B4-BE49-F238E27FC236}">
                <a16:creationId xmlns:a16="http://schemas.microsoft.com/office/drawing/2014/main" id="{BB000B56-AE51-C618-1673-0C93F896C90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" b="48"/>
          <a:stretch/>
        </p:blipFill>
        <p:spPr>
          <a:xfrm>
            <a:off x="1327858" y="45171"/>
            <a:ext cx="9536284" cy="6767658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5641AE9C-54CE-436A-C494-69F9292F10F6}"/>
              </a:ext>
            </a:extLst>
          </p:cNvPr>
          <p:cNvSpPr txBox="1"/>
          <p:nvPr/>
        </p:nvSpPr>
        <p:spPr>
          <a:xfrm>
            <a:off x="117000" y="127576"/>
            <a:ext cx="4328429" cy="584775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s-ES" sz="3200" b="1" spc="-1000" dirty="0">
                <a:solidFill>
                  <a:schemeClr val="accent1"/>
                </a:solidFill>
                <a:latin typeface="AvenirNext LT Pro Cn" panose="020B0506020202020204" pitchFamily="34" charset="0"/>
                <a:sym typeface="Wingdings" panose="05000000000000000000" pitchFamily="2" charset="2"/>
              </a:rPr>
              <a:t></a:t>
            </a:r>
            <a:r>
              <a:rPr lang="es-ES" sz="3200" b="1" dirty="0">
                <a:solidFill>
                  <a:schemeClr val="accent1"/>
                </a:solidFill>
                <a:latin typeface="AvenirNext LT Pro Cn" panose="020B0506020202020204" pitchFamily="34" charset="0"/>
                <a:sym typeface="Wingdings" panose="05000000000000000000" pitchFamily="2" charset="2"/>
              </a:rPr>
              <a:t> </a:t>
            </a:r>
            <a:r>
              <a:rPr lang="es-ES" sz="3200" b="1" dirty="0">
                <a:solidFill>
                  <a:schemeClr val="accent1"/>
                </a:solidFill>
                <a:latin typeface="AvenirNext LT Pro Cn" panose="020B0506020202020204" pitchFamily="34" charset="0"/>
              </a:rPr>
              <a:t> Movimiento estacional</a:t>
            </a:r>
          </a:p>
        </p:txBody>
      </p:sp>
      <p:grpSp>
        <p:nvGrpSpPr>
          <p:cNvPr id="34" name="Grupo 33">
            <a:extLst>
              <a:ext uri="{FF2B5EF4-FFF2-40B4-BE49-F238E27FC236}">
                <a16:creationId xmlns:a16="http://schemas.microsoft.com/office/drawing/2014/main" id="{3401D49B-7EEC-46A7-B221-F8C7B1A9C7CF}"/>
              </a:ext>
            </a:extLst>
          </p:cNvPr>
          <p:cNvGrpSpPr/>
          <p:nvPr/>
        </p:nvGrpSpPr>
        <p:grpSpPr>
          <a:xfrm>
            <a:off x="8550809" y="5298820"/>
            <a:ext cx="399362" cy="391728"/>
            <a:chOff x="8556419" y="5315650"/>
            <a:chExt cx="399362" cy="391728"/>
          </a:xfrm>
        </p:grpSpPr>
        <p:sp>
          <p:nvSpPr>
            <p:cNvPr id="14" name="Elipse 13">
              <a:extLst>
                <a:ext uri="{FF2B5EF4-FFF2-40B4-BE49-F238E27FC236}">
                  <a16:creationId xmlns:a16="http://schemas.microsoft.com/office/drawing/2014/main" id="{742B19C9-AE18-831D-A641-126C9F87045C}"/>
                </a:ext>
              </a:extLst>
            </p:cNvPr>
            <p:cNvSpPr/>
            <p:nvPr/>
          </p:nvSpPr>
          <p:spPr>
            <a:xfrm rot="19514793">
              <a:off x="8759915" y="5462758"/>
              <a:ext cx="195866" cy="244620"/>
            </a:xfrm>
            <a:prstGeom prst="ellipse">
              <a:avLst/>
            </a:prstGeom>
            <a:noFill/>
            <a:ln w="28575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2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7" name="CuadroTexto 16">
              <a:extLst>
                <a:ext uri="{FF2B5EF4-FFF2-40B4-BE49-F238E27FC236}">
                  <a16:creationId xmlns:a16="http://schemas.microsoft.com/office/drawing/2014/main" id="{F3071551-BEF7-ACDF-26FE-F927BFD49E86}"/>
                </a:ext>
              </a:extLst>
            </p:cNvPr>
            <p:cNvSpPr txBox="1"/>
            <p:nvPr/>
          </p:nvSpPr>
          <p:spPr>
            <a:xfrm rot="19335886">
              <a:off x="8556419" y="5315650"/>
              <a:ext cx="32252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200" b="1" spc="-100" dirty="0">
                  <a:solidFill>
                    <a:schemeClr val="accent2"/>
                  </a:solidFill>
                </a:rPr>
                <a:t>19</a:t>
              </a:r>
            </a:p>
          </p:txBody>
        </p:sp>
      </p:grpSp>
      <p:grpSp>
        <p:nvGrpSpPr>
          <p:cNvPr id="20" name="Grupo 19">
            <a:extLst>
              <a:ext uri="{FF2B5EF4-FFF2-40B4-BE49-F238E27FC236}">
                <a16:creationId xmlns:a16="http://schemas.microsoft.com/office/drawing/2014/main" id="{184B0C03-0CDE-3FBC-500E-03A8D1077F74}"/>
              </a:ext>
            </a:extLst>
          </p:cNvPr>
          <p:cNvGrpSpPr/>
          <p:nvPr/>
        </p:nvGrpSpPr>
        <p:grpSpPr>
          <a:xfrm rot="798762">
            <a:off x="7604800" y="5861132"/>
            <a:ext cx="377954" cy="393190"/>
            <a:chOff x="10427756" y="5628285"/>
            <a:chExt cx="377954" cy="393190"/>
          </a:xfrm>
        </p:grpSpPr>
        <p:sp>
          <p:nvSpPr>
            <p:cNvPr id="18" name="Elipse 17">
              <a:extLst>
                <a:ext uri="{FF2B5EF4-FFF2-40B4-BE49-F238E27FC236}">
                  <a16:creationId xmlns:a16="http://schemas.microsoft.com/office/drawing/2014/main" id="{7072097E-E45F-6804-A096-87B2143188FD}"/>
                </a:ext>
              </a:extLst>
            </p:cNvPr>
            <p:cNvSpPr/>
            <p:nvPr/>
          </p:nvSpPr>
          <p:spPr>
            <a:xfrm rot="19514793">
              <a:off x="10609844" y="5776855"/>
              <a:ext cx="195866" cy="244620"/>
            </a:xfrm>
            <a:prstGeom prst="ellipse">
              <a:avLst/>
            </a:prstGeom>
            <a:noFill/>
            <a:ln w="28575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2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9" name="CuadroTexto 18">
              <a:extLst>
                <a:ext uri="{FF2B5EF4-FFF2-40B4-BE49-F238E27FC236}">
                  <a16:creationId xmlns:a16="http://schemas.microsoft.com/office/drawing/2014/main" id="{CE313DDB-FAC4-A2D5-7E26-73B0C00E9F3F}"/>
                </a:ext>
              </a:extLst>
            </p:cNvPr>
            <p:cNvSpPr txBox="1"/>
            <p:nvPr/>
          </p:nvSpPr>
          <p:spPr>
            <a:xfrm rot="19335886">
              <a:off x="10427756" y="5628285"/>
              <a:ext cx="29206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200" b="1" spc="-100" dirty="0">
                  <a:solidFill>
                    <a:schemeClr val="accent2"/>
                  </a:solidFill>
                </a:rPr>
                <a:t>  4</a:t>
              </a:r>
            </a:p>
          </p:txBody>
        </p:sp>
      </p:grpSp>
      <p:grpSp>
        <p:nvGrpSpPr>
          <p:cNvPr id="25" name="Grupo 24">
            <a:extLst>
              <a:ext uri="{FF2B5EF4-FFF2-40B4-BE49-F238E27FC236}">
                <a16:creationId xmlns:a16="http://schemas.microsoft.com/office/drawing/2014/main" id="{7D1E214C-A486-6327-5630-32DBED026BFD}"/>
              </a:ext>
            </a:extLst>
          </p:cNvPr>
          <p:cNvGrpSpPr/>
          <p:nvPr/>
        </p:nvGrpSpPr>
        <p:grpSpPr>
          <a:xfrm rot="20878390">
            <a:off x="9347915" y="4494855"/>
            <a:ext cx="384133" cy="391728"/>
            <a:chOff x="8724048" y="5468050"/>
            <a:chExt cx="384133" cy="391728"/>
          </a:xfrm>
        </p:grpSpPr>
        <p:sp>
          <p:nvSpPr>
            <p:cNvPr id="23" name="Elipse 22">
              <a:extLst>
                <a:ext uri="{FF2B5EF4-FFF2-40B4-BE49-F238E27FC236}">
                  <a16:creationId xmlns:a16="http://schemas.microsoft.com/office/drawing/2014/main" id="{221E25F6-C863-3A99-1E04-8B58F11AFAEE}"/>
                </a:ext>
              </a:extLst>
            </p:cNvPr>
            <p:cNvSpPr/>
            <p:nvPr/>
          </p:nvSpPr>
          <p:spPr>
            <a:xfrm rot="19514793">
              <a:off x="8912315" y="5615158"/>
              <a:ext cx="195866" cy="244620"/>
            </a:xfrm>
            <a:prstGeom prst="ellipse">
              <a:avLst/>
            </a:prstGeom>
            <a:noFill/>
            <a:ln w="28575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2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4" name="CuadroTexto 23">
              <a:extLst>
                <a:ext uri="{FF2B5EF4-FFF2-40B4-BE49-F238E27FC236}">
                  <a16:creationId xmlns:a16="http://schemas.microsoft.com/office/drawing/2014/main" id="{59386910-A900-4419-C706-9FB88E16028B}"/>
                </a:ext>
              </a:extLst>
            </p:cNvPr>
            <p:cNvSpPr txBox="1"/>
            <p:nvPr/>
          </p:nvSpPr>
          <p:spPr>
            <a:xfrm rot="19335886">
              <a:off x="8724048" y="5468050"/>
              <a:ext cx="29206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200" b="1" spc="-100" dirty="0">
                  <a:solidFill>
                    <a:schemeClr val="accent2"/>
                  </a:solidFill>
                </a:rPr>
                <a:t>  4</a:t>
              </a:r>
            </a:p>
          </p:txBody>
        </p:sp>
      </p:grpSp>
      <p:sp>
        <p:nvSpPr>
          <p:cNvPr id="26" name="CuadroTexto 25">
            <a:extLst>
              <a:ext uri="{FF2B5EF4-FFF2-40B4-BE49-F238E27FC236}">
                <a16:creationId xmlns:a16="http://schemas.microsoft.com/office/drawing/2014/main" id="{4F69A317-5CBF-549D-DA5B-E21E0D9BAD6D}"/>
              </a:ext>
            </a:extLst>
          </p:cNvPr>
          <p:cNvSpPr txBox="1"/>
          <p:nvPr/>
        </p:nvSpPr>
        <p:spPr>
          <a:xfrm>
            <a:off x="8001134" y="6341785"/>
            <a:ext cx="5549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b="1" dirty="0">
                <a:solidFill>
                  <a:schemeClr val="accent2"/>
                </a:solidFill>
              </a:rPr>
              <a:t>19:15</a:t>
            </a:r>
          </a:p>
        </p:txBody>
      </p:sp>
      <p:sp>
        <p:nvSpPr>
          <p:cNvPr id="27" name="Forma libre: forma 26">
            <a:extLst>
              <a:ext uri="{FF2B5EF4-FFF2-40B4-BE49-F238E27FC236}">
                <a16:creationId xmlns:a16="http://schemas.microsoft.com/office/drawing/2014/main" id="{EB1868CF-941D-6ED5-B9EE-BA702269C297}"/>
              </a:ext>
            </a:extLst>
          </p:cNvPr>
          <p:cNvSpPr/>
          <p:nvPr/>
        </p:nvSpPr>
        <p:spPr>
          <a:xfrm>
            <a:off x="7872741" y="6295014"/>
            <a:ext cx="143271" cy="185271"/>
          </a:xfrm>
          <a:custGeom>
            <a:avLst/>
            <a:gdLst>
              <a:gd name="connsiteX0" fmla="*/ 239059 w 239059"/>
              <a:gd name="connsiteY0" fmla="*/ 185271 h 185271"/>
              <a:gd name="connsiteX1" fmla="*/ 143435 w 239059"/>
              <a:gd name="connsiteY1" fmla="*/ 185271 h 185271"/>
              <a:gd name="connsiteX2" fmla="*/ 0 w 239059"/>
              <a:gd name="connsiteY2" fmla="*/ 0 h 1852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9059" h="185271">
                <a:moveTo>
                  <a:pt x="239059" y="185271"/>
                </a:moveTo>
                <a:lnTo>
                  <a:pt x="143435" y="185271"/>
                </a:lnTo>
                <a:lnTo>
                  <a:pt x="0" y="0"/>
                </a:lnTo>
              </a:path>
            </a:pathLst>
          </a:custGeom>
          <a:ln w="28575">
            <a:solidFill>
              <a:schemeClr val="accent2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9" name="CuadroTexto 28">
            <a:extLst>
              <a:ext uri="{FF2B5EF4-FFF2-40B4-BE49-F238E27FC236}">
                <a16:creationId xmlns:a16="http://schemas.microsoft.com/office/drawing/2014/main" id="{C681594A-9611-7B5A-61EB-E55BAF173F02}"/>
              </a:ext>
            </a:extLst>
          </p:cNvPr>
          <p:cNvSpPr txBox="1"/>
          <p:nvPr/>
        </p:nvSpPr>
        <p:spPr>
          <a:xfrm>
            <a:off x="9110069" y="5712963"/>
            <a:ext cx="5581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b="1" dirty="0">
                <a:solidFill>
                  <a:schemeClr val="accent2"/>
                </a:solidFill>
              </a:rPr>
              <a:t>18:15</a:t>
            </a:r>
          </a:p>
        </p:txBody>
      </p:sp>
      <p:sp>
        <p:nvSpPr>
          <p:cNvPr id="30" name="Forma libre: forma 29">
            <a:extLst>
              <a:ext uri="{FF2B5EF4-FFF2-40B4-BE49-F238E27FC236}">
                <a16:creationId xmlns:a16="http://schemas.microsoft.com/office/drawing/2014/main" id="{26E28545-C45F-2A08-3D3E-6FB47B7404BF}"/>
              </a:ext>
            </a:extLst>
          </p:cNvPr>
          <p:cNvSpPr/>
          <p:nvPr/>
        </p:nvSpPr>
        <p:spPr>
          <a:xfrm>
            <a:off x="8913149" y="5686234"/>
            <a:ext cx="236475" cy="159194"/>
          </a:xfrm>
          <a:custGeom>
            <a:avLst/>
            <a:gdLst>
              <a:gd name="connsiteX0" fmla="*/ 239059 w 239059"/>
              <a:gd name="connsiteY0" fmla="*/ 185271 h 185271"/>
              <a:gd name="connsiteX1" fmla="*/ 143435 w 239059"/>
              <a:gd name="connsiteY1" fmla="*/ 185271 h 185271"/>
              <a:gd name="connsiteX2" fmla="*/ 0 w 239059"/>
              <a:gd name="connsiteY2" fmla="*/ 0 h 1852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9059" h="185271">
                <a:moveTo>
                  <a:pt x="239059" y="185271"/>
                </a:moveTo>
                <a:lnTo>
                  <a:pt x="143435" y="185271"/>
                </a:lnTo>
                <a:lnTo>
                  <a:pt x="0" y="0"/>
                </a:lnTo>
              </a:path>
            </a:pathLst>
          </a:custGeom>
          <a:ln w="28575">
            <a:solidFill>
              <a:schemeClr val="accent2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1" name="CuadroTexto 30">
            <a:extLst>
              <a:ext uri="{FF2B5EF4-FFF2-40B4-BE49-F238E27FC236}">
                <a16:creationId xmlns:a16="http://schemas.microsoft.com/office/drawing/2014/main" id="{18052C11-6A4A-4BEE-A47C-3D50DBA05110}"/>
              </a:ext>
            </a:extLst>
          </p:cNvPr>
          <p:cNvSpPr txBox="1"/>
          <p:nvPr/>
        </p:nvSpPr>
        <p:spPr>
          <a:xfrm>
            <a:off x="10023645" y="4787719"/>
            <a:ext cx="5549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b="1" dirty="0">
                <a:solidFill>
                  <a:schemeClr val="accent2"/>
                </a:solidFill>
              </a:rPr>
              <a:t>17:15</a:t>
            </a:r>
          </a:p>
        </p:txBody>
      </p:sp>
      <p:sp>
        <p:nvSpPr>
          <p:cNvPr id="33" name="Forma libre: forma 32">
            <a:extLst>
              <a:ext uri="{FF2B5EF4-FFF2-40B4-BE49-F238E27FC236}">
                <a16:creationId xmlns:a16="http://schemas.microsoft.com/office/drawing/2014/main" id="{22B7BD48-A6FD-B6AB-6B55-3221E6DE3552}"/>
              </a:ext>
            </a:extLst>
          </p:cNvPr>
          <p:cNvSpPr/>
          <p:nvPr/>
        </p:nvSpPr>
        <p:spPr>
          <a:xfrm>
            <a:off x="9773722" y="4811744"/>
            <a:ext cx="287365" cy="114475"/>
          </a:xfrm>
          <a:custGeom>
            <a:avLst/>
            <a:gdLst>
              <a:gd name="connsiteX0" fmla="*/ 239059 w 239059"/>
              <a:gd name="connsiteY0" fmla="*/ 185271 h 185271"/>
              <a:gd name="connsiteX1" fmla="*/ 143435 w 239059"/>
              <a:gd name="connsiteY1" fmla="*/ 185271 h 185271"/>
              <a:gd name="connsiteX2" fmla="*/ 0 w 239059"/>
              <a:gd name="connsiteY2" fmla="*/ 0 h 1852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9059" h="185271">
                <a:moveTo>
                  <a:pt x="239059" y="185271"/>
                </a:moveTo>
                <a:lnTo>
                  <a:pt x="143435" y="185271"/>
                </a:lnTo>
                <a:lnTo>
                  <a:pt x="0" y="0"/>
                </a:lnTo>
              </a:path>
            </a:pathLst>
          </a:custGeom>
          <a:ln w="28575">
            <a:solidFill>
              <a:schemeClr val="accent2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278988E8-97C6-DA1A-1AB4-F58F3F1EB1C0}"/>
              </a:ext>
            </a:extLst>
          </p:cNvPr>
          <p:cNvSpPr txBox="1"/>
          <p:nvPr/>
        </p:nvSpPr>
        <p:spPr>
          <a:xfrm>
            <a:off x="9923040" y="0"/>
            <a:ext cx="23265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dirty="0">
                <a:solidFill>
                  <a:schemeClr val="bg1">
                    <a:lumMod val="65000"/>
                  </a:schemeClr>
                </a:solidFill>
                <a:latin typeface="AvenirNext LT Pro Cn" panose="020B0506020202020204" pitchFamily="34" charset="0"/>
              </a:rPr>
              <a:t>CC-BY-NC-SA 4.0 Sergio Díaz 2024</a:t>
            </a:r>
          </a:p>
        </p:txBody>
      </p:sp>
    </p:spTree>
    <p:extLst>
      <p:ext uri="{BB962C8B-B14F-4D97-AF65-F5344CB8AC3E}">
        <p14:creationId xmlns:p14="http://schemas.microsoft.com/office/powerpoint/2010/main" val="37921714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Imagen 27">
            <a:extLst>
              <a:ext uri="{FF2B5EF4-FFF2-40B4-BE49-F238E27FC236}">
                <a16:creationId xmlns:a16="http://schemas.microsoft.com/office/drawing/2014/main" id="{5F5B7E7D-FC6A-7567-22FD-6140C82C053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033"/>
          <a:stretch/>
        </p:blipFill>
        <p:spPr>
          <a:xfrm>
            <a:off x="1957512" y="0"/>
            <a:ext cx="9536284" cy="6767658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5641AE9C-54CE-436A-C494-69F9292F10F6}"/>
              </a:ext>
            </a:extLst>
          </p:cNvPr>
          <p:cNvSpPr txBox="1"/>
          <p:nvPr/>
        </p:nvSpPr>
        <p:spPr>
          <a:xfrm>
            <a:off x="117000" y="127576"/>
            <a:ext cx="3482685" cy="584775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s-ES" sz="3200" b="1" spc="-1000" dirty="0">
                <a:solidFill>
                  <a:schemeClr val="accent1"/>
                </a:solidFill>
                <a:latin typeface="AvenirNext LT Pro Cn" panose="020B0506020202020204" pitchFamily="34" charset="0"/>
                <a:sym typeface="Wingdings" panose="05000000000000000000" pitchFamily="2" charset="2"/>
              </a:rPr>
              <a:t></a:t>
            </a:r>
            <a:r>
              <a:rPr lang="es-ES" sz="3200" b="1" dirty="0">
                <a:solidFill>
                  <a:schemeClr val="accent1"/>
                </a:solidFill>
                <a:latin typeface="AvenirNext LT Pro Cn" panose="020B0506020202020204" pitchFamily="34" charset="0"/>
                <a:sym typeface="Wingdings" panose="05000000000000000000" pitchFamily="2" charset="2"/>
              </a:rPr>
              <a:t> </a:t>
            </a:r>
            <a:r>
              <a:rPr lang="es-ES" sz="3200" b="1" dirty="0">
                <a:solidFill>
                  <a:schemeClr val="accent1"/>
                </a:solidFill>
                <a:latin typeface="AvenirNext LT Pro Cn" panose="020B0506020202020204" pitchFamily="34" charset="0"/>
              </a:rPr>
              <a:t> Zona circumpolar</a:t>
            </a:r>
          </a:p>
        </p:txBody>
      </p:sp>
      <p:sp>
        <p:nvSpPr>
          <p:cNvPr id="4" name="Elipse 3">
            <a:extLst>
              <a:ext uri="{FF2B5EF4-FFF2-40B4-BE49-F238E27FC236}">
                <a16:creationId xmlns:a16="http://schemas.microsoft.com/office/drawing/2014/main" id="{02FF3E79-7538-DB1C-144B-77D081C6CF48}"/>
              </a:ext>
            </a:extLst>
          </p:cNvPr>
          <p:cNvSpPr/>
          <p:nvPr/>
        </p:nvSpPr>
        <p:spPr>
          <a:xfrm>
            <a:off x="5637474" y="914400"/>
            <a:ext cx="2178658" cy="2178658"/>
          </a:xfrm>
          <a:prstGeom prst="ellipse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F588DAC3-A16B-46AE-C5B6-35A08E7FBF88}"/>
              </a:ext>
            </a:extLst>
          </p:cNvPr>
          <p:cNvSpPr txBox="1"/>
          <p:nvPr/>
        </p:nvSpPr>
        <p:spPr>
          <a:xfrm>
            <a:off x="9923040" y="0"/>
            <a:ext cx="23265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dirty="0">
                <a:solidFill>
                  <a:schemeClr val="bg1">
                    <a:lumMod val="65000"/>
                  </a:schemeClr>
                </a:solidFill>
                <a:latin typeface="AvenirNext LT Pro Cn" panose="020B0506020202020204" pitchFamily="34" charset="0"/>
              </a:rPr>
              <a:t>CC-BY-NC-SA 4.0 Sergio Díaz 2024</a:t>
            </a:r>
          </a:p>
        </p:txBody>
      </p:sp>
    </p:spTree>
    <p:extLst>
      <p:ext uri="{BB962C8B-B14F-4D97-AF65-F5344CB8AC3E}">
        <p14:creationId xmlns:p14="http://schemas.microsoft.com/office/powerpoint/2010/main" val="42860630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81D451BF-0EE4-FAEB-A4BC-19357D8454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175" y="784525"/>
            <a:ext cx="10915650" cy="5612800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5641AE9C-54CE-436A-C494-69F9292F10F6}"/>
              </a:ext>
            </a:extLst>
          </p:cNvPr>
          <p:cNvSpPr txBox="1"/>
          <p:nvPr/>
        </p:nvSpPr>
        <p:spPr>
          <a:xfrm>
            <a:off x="117000" y="127576"/>
            <a:ext cx="579357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200" b="1" spc="-1000" dirty="0">
                <a:solidFill>
                  <a:schemeClr val="accent1"/>
                </a:solidFill>
                <a:latin typeface="AvenirNext LT Pro Cn" panose="020B0506020202020204" pitchFamily="34" charset="0"/>
                <a:sym typeface="Wingdings" panose="05000000000000000000" pitchFamily="2" charset="2"/>
              </a:rPr>
              <a:t></a:t>
            </a:r>
            <a:r>
              <a:rPr lang="es-ES" sz="3200" b="1" dirty="0">
                <a:solidFill>
                  <a:schemeClr val="accent1"/>
                </a:solidFill>
                <a:latin typeface="AvenirNext LT Pro Cn" panose="020B0506020202020204" pitchFamily="34" charset="0"/>
                <a:sym typeface="Wingdings" panose="05000000000000000000" pitchFamily="2" charset="2"/>
              </a:rPr>
              <a:t> </a:t>
            </a:r>
            <a:r>
              <a:rPr lang="es-ES" sz="3200" b="1" dirty="0">
                <a:solidFill>
                  <a:schemeClr val="accent1"/>
                </a:solidFill>
                <a:latin typeface="AvenirNext LT Pro Cn" panose="020B0506020202020204" pitchFamily="34" charset="0"/>
              </a:rPr>
              <a:t> Cielo invisible desde una latitud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0A36B856-FC94-B747-0E10-BF609EFBAF16}"/>
              </a:ext>
            </a:extLst>
          </p:cNvPr>
          <p:cNvSpPr/>
          <p:nvPr/>
        </p:nvSpPr>
        <p:spPr>
          <a:xfrm>
            <a:off x="876300" y="5088193"/>
            <a:ext cx="10439400" cy="1112581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2F8BBE26-E19B-7A8E-E333-0EE66936DF2D}"/>
              </a:ext>
            </a:extLst>
          </p:cNvPr>
          <p:cNvSpPr txBox="1"/>
          <p:nvPr/>
        </p:nvSpPr>
        <p:spPr>
          <a:xfrm>
            <a:off x="9923040" y="0"/>
            <a:ext cx="23265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dirty="0">
                <a:solidFill>
                  <a:schemeClr val="bg1">
                    <a:lumMod val="65000"/>
                  </a:schemeClr>
                </a:solidFill>
                <a:latin typeface="AvenirNext LT Pro Cn" panose="020B0506020202020204" pitchFamily="34" charset="0"/>
              </a:rPr>
              <a:t>CC-BY-NC-SA 4.0 Sergio Díaz 2024</a:t>
            </a:r>
          </a:p>
        </p:txBody>
      </p:sp>
    </p:spTree>
    <p:extLst>
      <p:ext uri="{BB962C8B-B14F-4D97-AF65-F5344CB8AC3E}">
        <p14:creationId xmlns:p14="http://schemas.microsoft.com/office/powerpoint/2010/main" val="21716936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DB00087B-CF44-5BAF-F8F5-F6A262A0525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8333" r="695"/>
          <a:stretch/>
        </p:blipFill>
        <p:spPr>
          <a:xfrm>
            <a:off x="1814512" y="1"/>
            <a:ext cx="9502849" cy="6858000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5641AE9C-54CE-436A-C494-69F9292F10F6}"/>
              </a:ext>
            </a:extLst>
          </p:cNvPr>
          <p:cNvSpPr txBox="1"/>
          <p:nvPr/>
        </p:nvSpPr>
        <p:spPr>
          <a:xfrm>
            <a:off x="117000" y="127576"/>
            <a:ext cx="3631122" cy="584775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s-ES" sz="3200" b="1" spc="-1000" dirty="0">
                <a:solidFill>
                  <a:schemeClr val="accent1"/>
                </a:solidFill>
                <a:latin typeface="AvenirNext LT Pro Cn" panose="020B0506020202020204" pitchFamily="34" charset="0"/>
                <a:sym typeface="Wingdings" panose="05000000000000000000" pitchFamily="2" charset="2"/>
              </a:rPr>
              <a:t></a:t>
            </a:r>
            <a:r>
              <a:rPr lang="es-ES" sz="3200" b="1" dirty="0">
                <a:solidFill>
                  <a:schemeClr val="accent1"/>
                </a:solidFill>
                <a:latin typeface="AvenirNext LT Pro Cn" panose="020B0506020202020204" pitchFamily="34" charset="0"/>
                <a:sym typeface="Wingdings" panose="05000000000000000000" pitchFamily="2" charset="2"/>
              </a:rPr>
              <a:t> </a:t>
            </a:r>
            <a:r>
              <a:rPr lang="es-ES" sz="3200" b="1" dirty="0">
                <a:solidFill>
                  <a:schemeClr val="accent1"/>
                </a:solidFill>
                <a:latin typeface="AvenirNext LT Pro Cn" panose="020B0506020202020204" pitchFamily="34" charset="0"/>
              </a:rPr>
              <a:t> Orto de Sirio 5/dic</a:t>
            </a:r>
          </a:p>
        </p:txBody>
      </p:sp>
      <p:sp>
        <p:nvSpPr>
          <p:cNvPr id="7" name="Elipse 6">
            <a:extLst>
              <a:ext uri="{FF2B5EF4-FFF2-40B4-BE49-F238E27FC236}">
                <a16:creationId xmlns:a16="http://schemas.microsoft.com/office/drawing/2014/main" id="{A786FE85-8FFA-F101-2B3F-1983AC424896}"/>
              </a:ext>
            </a:extLst>
          </p:cNvPr>
          <p:cNvSpPr/>
          <p:nvPr/>
        </p:nvSpPr>
        <p:spPr>
          <a:xfrm>
            <a:off x="3437241" y="2596433"/>
            <a:ext cx="361950" cy="361950"/>
          </a:xfrm>
          <a:prstGeom prst="ellipse">
            <a:avLst/>
          </a:prstGeom>
          <a:noFill/>
          <a:ln w="2857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F3E640B7-8AF9-804E-4153-CD9F2AA7600F}"/>
              </a:ext>
            </a:extLst>
          </p:cNvPr>
          <p:cNvSpPr txBox="1"/>
          <p:nvPr/>
        </p:nvSpPr>
        <p:spPr>
          <a:xfrm>
            <a:off x="10863096" y="4898346"/>
            <a:ext cx="8707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>
                <a:solidFill>
                  <a:schemeClr val="accent2"/>
                </a:solidFill>
              </a:rPr>
              <a:t>~22:03</a:t>
            </a:r>
          </a:p>
        </p:txBody>
      </p:sp>
      <p:sp>
        <p:nvSpPr>
          <p:cNvPr id="13" name="Forma libre: forma 12">
            <a:extLst>
              <a:ext uri="{FF2B5EF4-FFF2-40B4-BE49-F238E27FC236}">
                <a16:creationId xmlns:a16="http://schemas.microsoft.com/office/drawing/2014/main" id="{55E17816-1C58-396C-F283-EFA86F38FF84}"/>
              </a:ext>
            </a:extLst>
          </p:cNvPr>
          <p:cNvSpPr/>
          <p:nvPr/>
        </p:nvSpPr>
        <p:spPr>
          <a:xfrm>
            <a:off x="10207915" y="4697189"/>
            <a:ext cx="657721" cy="372973"/>
          </a:xfrm>
          <a:custGeom>
            <a:avLst/>
            <a:gdLst>
              <a:gd name="connsiteX0" fmla="*/ 239059 w 239059"/>
              <a:gd name="connsiteY0" fmla="*/ 185271 h 185271"/>
              <a:gd name="connsiteX1" fmla="*/ 143435 w 239059"/>
              <a:gd name="connsiteY1" fmla="*/ 185271 h 185271"/>
              <a:gd name="connsiteX2" fmla="*/ 0 w 239059"/>
              <a:gd name="connsiteY2" fmla="*/ 0 h 1852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9059" h="185271">
                <a:moveTo>
                  <a:pt x="239059" y="185271"/>
                </a:moveTo>
                <a:lnTo>
                  <a:pt x="143435" y="185271"/>
                </a:lnTo>
                <a:lnTo>
                  <a:pt x="0" y="0"/>
                </a:lnTo>
              </a:path>
            </a:pathLst>
          </a:custGeom>
          <a:ln w="28575">
            <a:solidFill>
              <a:schemeClr val="accent2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38E5EB60-D7D7-224C-9EEF-EB6F2AD9A2E1}"/>
              </a:ext>
            </a:extLst>
          </p:cNvPr>
          <p:cNvSpPr txBox="1"/>
          <p:nvPr/>
        </p:nvSpPr>
        <p:spPr>
          <a:xfrm>
            <a:off x="8793473" y="4020509"/>
            <a:ext cx="6694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 b="1" spc="-150" dirty="0">
                <a:ln w="6350">
                  <a:solidFill>
                    <a:schemeClr val="bg1"/>
                  </a:solidFill>
                </a:ln>
                <a:solidFill>
                  <a:schemeClr val="accent2"/>
                </a:solidFill>
              </a:rPr>
              <a:t>5/dic</a:t>
            </a:r>
          </a:p>
        </p:txBody>
      </p:sp>
      <p:sp>
        <p:nvSpPr>
          <p:cNvPr id="15" name="Forma libre: forma 14">
            <a:extLst>
              <a:ext uri="{FF2B5EF4-FFF2-40B4-BE49-F238E27FC236}">
                <a16:creationId xmlns:a16="http://schemas.microsoft.com/office/drawing/2014/main" id="{D3E16224-1C17-E056-03D9-E6A7CC47EE45}"/>
              </a:ext>
            </a:extLst>
          </p:cNvPr>
          <p:cNvSpPr/>
          <p:nvPr/>
        </p:nvSpPr>
        <p:spPr>
          <a:xfrm rot="10800000">
            <a:off x="9381960" y="4240011"/>
            <a:ext cx="657721" cy="372973"/>
          </a:xfrm>
          <a:custGeom>
            <a:avLst/>
            <a:gdLst>
              <a:gd name="connsiteX0" fmla="*/ 239059 w 239059"/>
              <a:gd name="connsiteY0" fmla="*/ 185271 h 185271"/>
              <a:gd name="connsiteX1" fmla="*/ 143435 w 239059"/>
              <a:gd name="connsiteY1" fmla="*/ 185271 h 185271"/>
              <a:gd name="connsiteX2" fmla="*/ 0 w 239059"/>
              <a:gd name="connsiteY2" fmla="*/ 0 h 1852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9059" h="185271">
                <a:moveTo>
                  <a:pt x="239059" y="185271"/>
                </a:moveTo>
                <a:lnTo>
                  <a:pt x="143435" y="185271"/>
                </a:lnTo>
                <a:lnTo>
                  <a:pt x="0" y="0"/>
                </a:lnTo>
              </a:path>
            </a:pathLst>
          </a:custGeom>
          <a:ln w="28575">
            <a:solidFill>
              <a:schemeClr val="accent2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4C4E94B2-6013-4590-713C-E3D78B30350F}"/>
              </a:ext>
            </a:extLst>
          </p:cNvPr>
          <p:cNvSpPr txBox="1"/>
          <p:nvPr/>
        </p:nvSpPr>
        <p:spPr>
          <a:xfrm>
            <a:off x="9923040" y="0"/>
            <a:ext cx="23265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dirty="0">
                <a:solidFill>
                  <a:schemeClr val="bg1">
                    <a:lumMod val="65000"/>
                  </a:schemeClr>
                </a:solidFill>
                <a:latin typeface="AvenirNext LT Pro Cn" panose="020B0506020202020204" pitchFamily="34" charset="0"/>
              </a:rPr>
              <a:t>CC-BY-NC-SA 4.0 Sergio Díaz 2024</a:t>
            </a:r>
          </a:p>
        </p:txBody>
      </p:sp>
    </p:spTree>
    <p:extLst>
      <p:ext uri="{BB962C8B-B14F-4D97-AF65-F5344CB8AC3E}">
        <p14:creationId xmlns:p14="http://schemas.microsoft.com/office/powerpoint/2010/main" val="38449094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3679DAEB-2021-5899-E9FE-E84316BA59A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1" t="19424" r="93" b="19961"/>
          <a:stretch/>
        </p:blipFill>
        <p:spPr>
          <a:xfrm>
            <a:off x="466965" y="0"/>
            <a:ext cx="11303277" cy="6858000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3D5591AC-149B-EED9-BCD9-8083C61BBD9D}"/>
              </a:ext>
            </a:extLst>
          </p:cNvPr>
          <p:cNvSpPr txBox="1"/>
          <p:nvPr/>
        </p:nvSpPr>
        <p:spPr>
          <a:xfrm>
            <a:off x="117000" y="127576"/>
            <a:ext cx="2529860" cy="584775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s-ES" sz="3200" b="1" spc="-1000" dirty="0">
                <a:solidFill>
                  <a:schemeClr val="accent1"/>
                </a:solidFill>
                <a:latin typeface="AvenirNext LT Pro Cn" panose="020B0506020202020204" pitchFamily="34" charset="0"/>
                <a:sym typeface="Wingdings" panose="05000000000000000000" pitchFamily="2" charset="2"/>
              </a:rPr>
              <a:t></a:t>
            </a:r>
            <a:r>
              <a:rPr lang="es-ES" sz="3200" b="1" dirty="0">
                <a:solidFill>
                  <a:schemeClr val="accent1"/>
                </a:solidFill>
                <a:latin typeface="AvenirNext LT Pro Cn" panose="020B0506020202020204" pitchFamily="34" charset="0"/>
                <a:sym typeface="Wingdings" panose="05000000000000000000" pitchFamily="2" charset="2"/>
              </a:rPr>
              <a:t> </a:t>
            </a:r>
            <a:r>
              <a:rPr lang="es-ES" sz="3200" b="1" dirty="0">
                <a:solidFill>
                  <a:schemeClr val="accent1"/>
                </a:solidFill>
                <a:latin typeface="AvenirNext LT Pro Cn" panose="020B0506020202020204" pitchFamily="34" charset="0"/>
              </a:rPr>
              <a:t> La eclíptica</a:t>
            </a:r>
          </a:p>
        </p:txBody>
      </p:sp>
      <p:grpSp>
        <p:nvGrpSpPr>
          <p:cNvPr id="43" name="Grupo 42">
            <a:extLst>
              <a:ext uri="{FF2B5EF4-FFF2-40B4-BE49-F238E27FC236}">
                <a16:creationId xmlns:a16="http://schemas.microsoft.com/office/drawing/2014/main" id="{E1C112B3-8AA4-38D9-1EEF-69DCCCECEC3A}"/>
              </a:ext>
            </a:extLst>
          </p:cNvPr>
          <p:cNvGrpSpPr/>
          <p:nvPr/>
        </p:nvGrpSpPr>
        <p:grpSpPr>
          <a:xfrm>
            <a:off x="8962792" y="1732028"/>
            <a:ext cx="2175074" cy="3393944"/>
            <a:chOff x="8622210" y="1732028"/>
            <a:chExt cx="2175074" cy="3393944"/>
          </a:xfrm>
        </p:grpSpPr>
        <p:pic>
          <p:nvPicPr>
            <p:cNvPr id="6" name="Imagen 5">
              <a:extLst>
                <a:ext uri="{FF2B5EF4-FFF2-40B4-BE49-F238E27FC236}">
                  <a16:creationId xmlns:a16="http://schemas.microsoft.com/office/drawing/2014/main" id="{D3F03391-757F-118A-BB74-56078016CD6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12304"/>
            <a:stretch/>
          </p:blipFill>
          <p:spPr>
            <a:xfrm>
              <a:off x="8622210" y="1732028"/>
              <a:ext cx="2104483" cy="3393944"/>
            </a:xfrm>
            <a:prstGeom prst="rect">
              <a:avLst/>
            </a:prstGeom>
            <a:ln w="28575">
              <a:solidFill>
                <a:schemeClr val="accent1"/>
              </a:solidFill>
            </a:ln>
            <a:effectLst>
              <a:outerShdw blurRad="190500" sx="102000" sy="102000" algn="ctr" rotWithShape="0">
                <a:prstClr val="black">
                  <a:alpha val="30000"/>
                </a:prstClr>
              </a:outerShdw>
            </a:effectLst>
          </p:spPr>
        </p:pic>
        <p:sp>
          <p:nvSpPr>
            <p:cNvPr id="9" name="CuadroTexto 8">
              <a:extLst>
                <a:ext uri="{FF2B5EF4-FFF2-40B4-BE49-F238E27FC236}">
                  <a16:creationId xmlns:a16="http://schemas.microsoft.com/office/drawing/2014/main" id="{D64A8C35-FE35-16B9-D641-02B80A970384}"/>
                </a:ext>
              </a:extLst>
            </p:cNvPr>
            <p:cNvSpPr txBox="1"/>
            <p:nvPr/>
          </p:nvSpPr>
          <p:spPr>
            <a:xfrm>
              <a:off x="9759905" y="1798331"/>
              <a:ext cx="78739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2000" b="1" dirty="0">
                  <a:ln w="6350">
                    <a:solidFill>
                      <a:schemeClr val="bg1"/>
                    </a:solidFill>
                  </a:ln>
                  <a:solidFill>
                    <a:schemeClr val="accent2"/>
                  </a:solidFill>
                </a:rPr>
                <a:t>1/jun</a:t>
              </a:r>
            </a:p>
          </p:txBody>
        </p:sp>
        <p:sp>
          <p:nvSpPr>
            <p:cNvPr id="19" name="CuadroTexto 18">
              <a:extLst>
                <a:ext uri="{FF2B5EF4-FFF2-40B4-BE49-F238E27FC236}">
                  <a16:creationId xmlns:a16="http://schemas.microsoft.com/office/drawing/2014/main" id="{74351FF2-D6F3-19BA-6623-BB231A71E54B}"/>
                </a:ext>
              </a:extLst>
            </p:cNvPr>
            <p:cNvSpPr txBox="1"/>
            <p:nvPr/>
          </p:nvSpPr>
          <p:spPr>
            <a:xfrm>
              <a:off x="9798005" y="2074214"/>
              <a:ext cx="78739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2000" b="1" dirty="0">
                  <a:ln w="6350">
                    <a:solidFill>
                      <a:schemeClr val="bg1"/>
                    </a:solidFill>
                  </a:ln>
                  <a:solidFill>
                    <a:schemeClr val="accent2"/>
                  </a:solidFill>
                </a:rPr>
                <a:t>5/jun</a:t>
              </a:r>
            </a:p>
          </p:txBody>
        </p:sp>
        <p:sp>
          <p:nvSpPr>
            <p:cNvPr id="20" name="CuadroTexto 19">
              <a:extLst>
                <a:ext uri="{FF2B5EF4-FFF2-40B4-BE49-F238E27FC236}">
                  <a16:creationId xmlns:a16="http://schemas.microsoft.com/office/drawing/2014/main" id="{FF8089CA-14D0-E541-ABB2-24142B97DF07}"/>
                </a:ext>
              </a:extLst>
            </p:cNvPr>
            <p:cNvSpPr txBox="1"/>
            <p:nvPr/>
          </p:nvSpPr>
          <p:spPr>
            <a:xfrm>
              <a:off x="9832932" y="2425925"/>
              <a:ext cx="92365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2000" b="1" dirty="0">
                  <a:ln w="6350">
                    <a:solidFill>
                      <a:schemeClr val="bg1"/>
                    </a:solidFill>
                  </a:ln>
                  <a:solidFill>
                    <a:schemeClr val="accent2"/>
                  </a:solidFill>
                </a:rPr>
                <a:t>10/jun</a:t>
              </a:r>
            </a:p>
          </p:txBody>
        </p:sp>
        <p:sp>
          <p:nvSpPr>
            <p:cNvPr id="21" name="CuadroTexto 20">
              <a:extLst>
                <a:ext uri="{FF2B5EF4-FFF2-40B4-BE49-F238E27FC236}">
                  <a16:creationId xmlns:a16="http://schemas.microsoft.com/office/drawing/2014/main" id="{72A428C9-C6C7-8011-66E9-60686B492069}"/>
                </a:ext>
              </a:extLst>
            </p:cNvPr>
            <p:cNvSpPr txBox="1"/>
            <p:nvPr/>
          </p:nvSpPr>
          <p:spPr>
            <a:xfrm>
              <a:off x="9836379" y="2787798"/>
              <a:ext cx="92365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2000" b="1" dirty="0">
                  <a:ln w="6350">
                    <a:solidFill>
                      <a:schemeClr val="bg1"/>
                    </a:solidFill>
                  </a:ln>
                  <a:solidFill>
                    <a:schemeClr val="accent2"/>
                  </a:solidFill>
                </a:rPr>
                <a:t>15/jun</a:t>
              </a:r>
            </a:p>
          </p:txBody>
        </p:sp>
        <p:sp>
          <p:nvSpPr>
            <p:cNvPr id="22" name="CuadroTexto 21">
              <a:extLst>
                <a:ext uri="{FF2B5EF4-FFF2-40B4-BE49-F238E27FC236}">
                  <a16:creationId xmlns:a16="http://schemas.microsoft.com/office/drawing/2014/main" id="{AE1DA4DF-A8F0-E5FE-08F5-007941A3647B}"/>
                </a:ext>
              </a:extLst>
            </p:cNvPr>
            <p:cNvSpPr txBox="1"/>
            <p:nvPr/>
          </p:nvSpPr>
          <p:spPr>
            <a:xfrm>
              <a:off x="9866810" y="3156199"/>
              <a:ext cx="92365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2000" b="1" dirty="0">
                  <a:ln w="6350">
                    <a:solidFill>
                      <a:schemeClr val="bg1"/>
                    </a:solidFill>
                  </a:ln>
                  <a:solidFill>
                    <a:schemeClr val="accent2"/>
                  </a:solidFill>
                </a:rPr>
                <a:t>20/jun</a:t>
              </a:r>
            </a:p>
          </p:txBody>
        </p:sp>
        <p:sp>
          <p:nvSpPr>
            <p:cNvPr id="23" name="CuadroTexto 22">
              <a:extLst>
                <a:ext uri="{FF2B5EF4-FFF2-40B4-BE49-F238E27FC236}">
                  <a16:creationId xmlns:a16="http://schemas.microsoft.com/office/drawing/2014/main" id="{A8599EE2-55A1-78BC-7772-E31D43E13BD8}"/>
                </a:ext>
              </a:extLst>
            </p:cNvPr>
            <p:cNvSpPr txBox="1"/>
            <p:nvPr/>
          </p:nvSpPr>
          <p:spPr>
            <a:xfrm>
              <a:off x="9873633" y="3503118"/>
              <a:ext cx="92365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2000" b="1" dirty="0">
                  <a:ln w="6350">
                    <a:solidFill>
                      <a:schemeClr val="bg1"/>
                    </a:solidFill>
                  </a:ln>
                  <a:solidFill>
                    <a:schemeClr val="accent2"/>
                  </a:solidFill>
                </a:rPr>
                <a:t>25/jun</a:t>
              </a:r>
            </a:p>
          </p:txBody>
        </p:sp>
        <p:sp>
          <p:nvSpPr>
            <p:cNvPr id="24" name="CuadroTexto 23">
              <a:extLst>
                <a:ext uri="{FF2B5EF4-FFF2-40B4-BE49-F238E27FC236}">
                  <a16:creationId xmlns:a16="http://schemas.microsoft.com/office/drawing/2014/main" id="{0FBF70B7-9273-0779-5E86-56CC117BAB6F}"/>
                </a:ext>
              </a:extLst>
            </p:cNvPr>
            <p:cNvSpPr txBox="1"/>
            <p:nvPr/>
          </p:nvSpPr>
          <p:spPr>
            <a:xfrm>
              <a:off x="9890620" y="3947817"/>
              <a:ext cx="71365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2000" b="1" dirty="0">
                  <a:ln>
                    <a:solidFill>
                      <a:schemeClr val="bg1"/>
                    </a:solidFill>
                  </a:ln>
                  <a:solidFill>
                    <a:schemeClr val="accent2"/>
                  </a:solidFill>
                </a:rPr>
                <a:t>1/jul</a:t>
              </a:r>
            </a:p>
          </p:txBody>
        </p:sp>
        <p:sp>
          <p:nvSpPr>
            <p:cNvPr id="25" name="CuadroTexto 24">
              <a:extLst>
                <a:ext uri="{FF2B5EF4-FFF2-40B4-BE49-F238E27FC236}">
                  <a16:creationId xmlns:a16="http://schemas.microsoft.com/office/drawing/2014/main" id="{2957FE4D-B92B-0FC4-C542-BD11E13B5B73}"/>
                </a:ext>
              </a:extLst>
            </p:cNvPr>
            <p:cNvSpPr txBox="1"/>
            <p:nvPr/>
          </p:nvSpPr>
          <p:spPr>
            <a:xfrm>
              <a:off x="9571844" y="1776661"/>
              <a:ext cx="26161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2000" b="1" dirty="0">
                  <a:ln>
                    <a:solidFill>
                      <a:schemeClr val="tx1"/>
                    </a:solidFill>
                  </a:ln>
                  <a:solidFill>
                    <a:schemeClr val="accent2"/>
                  </a:solidFill>
                </a:rPr>
                <a:t>.</a:t>
              </a:r>
            </a:p>
          </p:txBody>
        </p:sp>
        <p:sp>
          <p:nvSpPr>
            <p:cNvPr id="26" name="CuadroTexto 25">
              <a:extLst>
                <a:ext uri="{FF2B5EF4-FFF2-40B4-BE49-F238E27FC236}">
                  <a16:creationId xmlns:a16="http://schemas.microsoft.com/office/drawing/2014/main" id="{0F63CE89-797A-26D1-749F-54676527E7B9}"/>
                </a:ext>
              </a:extLst>
            </p:cNvPr>
            <p:cNvSpPr txBox="1"/>
            <p:nvPr/>
          </p:nvSpPr>
          <p:spPr>
            <a:xfrm>
              <a:off x="9635043" y="2055772"/>
              <a:ext cx="26161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2000" b="1" dirty="0">
                  <a:ln>
                    <a:solidFill>
                      <a:schemeClr val="tx1"/>
                    </a:solidFill>
                  </a:ln>
                  <a:solidFill>
                    <a:schemeClr val="accent2"/>
                  </a:solidFill>
                </a:rPr>
                <a:t>.</a:t>
              </a:r>
            </a:p>
          </p:txBody>
        </p:sp>
        <p:sp>
          <p:nvSpPr>
            <p:cNvPr id="27" name="CuadroTexto 26">
              <a:extLst>
                <a:ext uri="{FF2B5EF4-FFF2-40B4-BE49-F238E27FC236}">
                  <a16:creationId xmlns:a16="http://schemas.microsoft.com/office/drawing/2014/main" id="{4318FD06-6110-EDFE-8709-1548140A9D75}"/>
                </a:ext>
              </a:extLst>
            </p:cNvPr>
            <p:cNvSpPr txBox="1"/>
            <p:nvPr/>
          </p:nvSpPr>
          <p:spPr>
            <a:xfrm>
              <a:off x="9695718" y="2406167"/>
              <a:ext cx="26161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2000" b="1" dirty="0">
                  <a:ln>
                    <a:solidFill>
                      <a:schemeClr val="tx1"/>
                    </a:solidFill>
                  </a:ln>
                  <a:solidFill>
                    <a:schemeClr val="accent2"/>
                  </a:solidFill>
                </a:rPr>
                <a:t>.</a:t>
              </a:r>
            </a:p>
          </p:txBody>
        </p:sp>
        <p:sp>
          <p:nvSpPr>
            <p:cNvPr id="28" name="CuadroTexto 27">
              <a:extLst>
                <a:ext uri="{FF2B5EF4-FFF2-40B4-BE49-F238E27FC236}">
                  <a16:creationId xmlns:a16="http://schemas.microsoft.com/office/drawing/2014/main" id="{AD5C08D9-4C9A-55D1-92F1-0ECC785000E7}"/>
                </a:ext>
              </a:extLst>
            </p:cNvPr>
            <p:cNvSpPr txBox="1"/>
            <p:nvPr/>
          </p:nvSpPr>
          <p:spPr>
            <a:xfrm>
              <a:off x="9733267" y="2757119"/>
              <a:ext cx="26161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2000" b="1" dirty="0">
                  <a:ln>
                    <a:solidFill>
                      <a:schemeClr val="tx1"/>
                    </a:solidFill>
                  </a:ln>
                  <a:solidFill>
                    <a:schemeClr val="accent2"/>
                  </a:solidFill>
                </a:rPr>
                <a:t>.</a:t>
              </a:r>
            </a:p>
          </p:txBody>
        </p:sp>
        <p:sp>
          <p:nvSpPr>
            <p:cNvPr id="29" name="CuadroTexto 28">
              <a:extLst>
                <a:ext uri="{FF2B5EF4-FFF2-40B4-BE49-F238E27FC236}">
                  <a16:creationId xmlns:a16="http://schemas.microsoft.com/office/drawing/2014/main" id="{567A1F91-9594-FCB7-1185-847B7D6C0ECD}"/>
                </a:ext>
              </a:extLst>
            </p:cNvPr>
            <p:cNvSpPr txBox="1"/>
            <p:nvPr/>
          </p:nvSpPr>
          <p:spPr>
            <a:xfrm>
              <a:off x="9746792" y="3108202"/>
              <a:ext cx="26161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2000" b="1" dirty="0">
                  <a:ln>
                    <a:solidFill>
                      <a:schemeClr val="tx1"/>
                    </a:solidFill>
                  </a:ln>
                  <a:solidFill>
                    <a:schemeClr val="accent2"/>
                  </a:solidFill>
                </a:rPr>
                <a:t>.</a:t>
              </a:r>
            </a:p>
          </p:txBody>
        </p:sp>
        <p:sp>
          <p:nvSpPr>
            <p:cNvPr id="30" name="CuadroTexto 29">
              <a:extLst>
                <a:ext uri="{FF2B5EF4-FFF2-40B4-BE49-F238E27FC236}">
                  <a16:creationId xmlns:a16="http://schemas.microsoft.com/office/drawing/2014/main" id="{983DE25E-E8C2-7068-DEBC-ED0A8390CB6F}"/>
                </a:ext>
              </a:extLst>
            </p:cNvPr>
            <p:cNvSpPr txBox="1"/>
            <p:nvPr/>
          </p:nvSpPr>
          <p:spPr>
            <a:xfrm>
              <a:off x="9742458" y="3463308"/>
              <a:ext cx="26161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2000" b="1" dirty="0">
                  <a:ln>
                    <a:solidFill>
                      <a:schemeClr val="tx1"/>
                    </a:solidFill>
                  </a:ln>
                  <a:solidFill>
                    <a:schemeClr val="accent2"/>
                  </a:solidFill>
                </a:rPr>
                <a:t>.</a:t>
              </a:r>
            </a:p>
          </p:txBody>
        </p:sp>
        <p:sp>
          <p:nvSpPr>
            <p:cNvPr id="31" name="CuadroTexto 30">
              <a:extLst>
                <a:ext uri="{FF2B5EF4-FFF2-40B4-BE49-F238E27FC236}">
                  <a16:creationId xmlns:a16="http://schemas.microsoft.com/office/drawing/2014/main" id="{B8A76BB1-0F45-D199-84BF-F0C249A6CD81}"/>
                </a:ext>
              </a:extLst>
            </p:cNvPr>
            <p:cNvSpPr txBox="1"/>
            <p:nvPr/>
          </p:nvSpPr>
          <p:spPr>
            <a:xfrm>
              <a:off x="9705295" y="3887627"/>
              <a:ext cx="26161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2000" b="1" dirty="0">
                  <a:ln>
                    <a:solidFill>
                      <a:schemeClr val="tx1"/>
                    </a:solidFill>
                  </a:ln>
                  <a:solidFill>
                    <a:schemeClr val="accent2"/>
                  </a:solidFill>
                </a:rPr>
                <a:t>.</a:t>
              </a:r>
            </a:p>
          </p:txBody>
        </p:sp>
        <p:sp>
          <p:nvSpPr>
            <p:cNvPr id="32" name="CuadroTexto 31">
              <a:extLst>
                <a:ext uri="{FF2B5EF4-FFF2-40B4-BE49-F238E27FC236}">
                  <a16:creationId xmlns:a16="http://schemas.microsoft.com/office/drawing/2014/main" id="{ACA769DC-4DC8-90D8-FB53-860CE9343D45}"/>
                </a:ext>
              </a:extLst>
            </p:cNvPr>
            <p:cNvSpPr txBox="1"/>
            <p:nvPr/>
          </p:nvSpPr>
          <p:spPr>
            <a:xfrm>
              <a:off x="9834843" y="4248343"/>
              <a:ext cx="71365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2000" b="1" dirty="0">
                  <a:ln>
                    <a:solidFill>
                      <a:schemeClr val="bg1"/>
                    </a:solidFill>
                  </a:ln>
                  <a:solidFill>
                    <a:schemeClr val="accent2"/>
                  </a:solidFill>
                </a:rPr>
                <a:t>5/jul</a:t>
              </a:r>
            </a:p>
          </p:txBody>
        </p:sp>
        <p:sp>
          <p:nvSpPr>
            <p:cNvPr id="33" name="CuadroTexto 32">
              <a:extLst>
                <a:ext uri="{FF2B5EF4-FFF2-40B4-BE49-F238E27FC236}">
                  <a16:creationId xmlns:a16="http://schemas.microsoft.com/office/drawing/2014/main" id="{0A5F5713-180C-A473-939D-3D006CC1DF59}"/>
                </a:ext>
              </a:extLst>
            </p:cNvPr>
            <p:cNvSpPr txBox="1"/>
            <p:nvPr/>
          </p:nvSpPr>
          <p:spPr>
            <a:xfrm>
              <a:off x="9666348" y="4165713"/>
              <a:ext cx="26161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2000" b="1" dirty="0">
                  <a:ln>
                    <a:solidFill>
                      <a:schemeClr val="tx1"/>
                    </a:solidFill>
                  </a:ln>
                  <a:solidFill>
                    <a:schemeClr val="accent2"/>
                  </a:solidFill>
                </a:rPr>
                <a:t>.</a:t>
              </a:r>
            </a:p>
          </p:txBody>
        </p:sp>
      </p:grpSp>
      <p:sp>
        <p:nvSpPr>
          <p:cNvPr id="34" name="CuadroTexto 33">
            <a:extLst>
              <a:ext uri="{FF2B5EF4-FFF2-40B4-BE49-F238E27FC236}">
                <a16:creationId xmlns:a16="http://schemas.microsoft.com/office/drawing/2014/main" id="{A997EB4E-A3A1-67ED-B1F7-614256C1B4DE}"/>
              </a:ext>
            </a:extLst>
          </p:cNvPr>
          <p:cNvSpPr txBox="1"/>
          <p:nvPr/>
        </p:nvSpPr>
        <p:spPr>
          <a:xfrm>
            <a:off x="6727394" y="39757"/>
            <a:ext cx="234089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 b="1" spc="-150" dirty="0">
                <a:ln w="6350">
                  <a:solidFill>
                    <a:schemeClr val="bg1"/>
                  </a:solidFill>
                </a:ln>
                <a:solidFill>
                  <a:schemeClr val="accent2"/>
                </a:solidFill>
              </a:rPr>
              <a:t>Equinoccio primavera</a:t>
            </a:r>
          </a:p>
        </p:txBody>
      </p:sp>
      <p:sp>
        <p:nvSpPr>
          <p:cNvPr id="35" name="Forma libre: forma 34">
            <a:extLst>
              <a:ext uri="{FF2B5EF4-FFF2-40B4-BE49-F238E27FC236}">
                <a16:creationId xmlns:a16="http://schemas.microsoft.com/office/drawing/2014/main" id="{519F0185-0625-E26C-7CFE-3D65C910B394}"/>
              </a:ext>
            </a:extLst>
          </p:cNvPr>
          <p:cNvSpPr/>
          <p:nvPr/>
        </p:nvSpPr>
        <p:spPr>
          <a:xfrm flipV="1">
            <a:off x="6128189" y="238538"/>
            <a:ext cx="657721" cy="161571"/>
          </a:xfrm>
          <a:custGeom>
            <a:avLst/>
            <a:gdLst>
              <a:gd name="connsiteX0" fmla="*/ 239059 w 239059"/>
              <a:gd name="connsiteY0" fmla="*/ 185271 h 185271"/>
              <a:gd name="connsiteX1" fmla="*/ 143435 w 239059"/>
              <a:gd name="connsiteY1" fmla="*/ 185271 h 185271"/>
              <a:gd name="connsiteX2" fmla="*/ 0 w 239059"/>
              <a:gd name="connsiteY2" fmla="*/ 0 h 1852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9059" h="185271">
                <a:moveTo>
                  <a:pt x="239059" y="185271"/>
                </a:moveTo>
                <a:lnTo>
                  <a:pt x="143435" y="185271"/>
                </a:lnTo>
                <a:lnTo>
                  <a:pt x="0" y="0"/>
                </a:lnTo>
              </a:path>
            </a:pathLst>
          </a:custGeom>
          <a:ln w="28575">
            <a:solidFill>
              <a:schemeClr val="accent2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6" name="CuadroTexto 35">
            <a:extLst>
              <a:ext uri="{FF2B5EF4-FFF2-40B4-BE49-F238E27FC236}">
                <a16:creationId xmlns:a16="http://schemas.microsoft.com/office/drawing/2014/main" id="{21C39493-9277-05BE-1AFA-25EE712E9533}"/>
              </a:ext>
            </a:extLst>
          </p:cNvPr>
          <p:cNvSpPr txBox="1"/>
          <p:nvPr/>
        </p:nvSpPr>
        <p:spPr>
          <a:xfrm>
            <a:off x="3564561" y="6114468"/>
            <a:ext cx="192264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 b="1" spc="-150" dirty="0">
                <a:ln w="6350">
                  <a:solidFill>
                    <a:schemeClr val="bg1"/>
                  </a:solidFill>
                </a:ln>
                <a:solidFill>
                  <a:schemeClr val="accent2"/>
                </a:solidFill>
              </a:rPr>
              <a:t>Equinoccio otoño</a:t>
            </a:r>
          </a:p>
        </p:txBody>
      </p:sp>
      <p:sp>
        <p:nvSpPr>
          <p:cNvPr id="37" name="Forma libre: forma 36">
            <a:extLst>
              <a:ext uri="{FF2B5EF4-FFF2-40B4-BE49-F238E27FC236}">
                <a16:creationId xmlns:a16="http://schemas.microsoft.com/office/drawing/2014/main" id="{50E7F269-1CE8-1D90-7515-41894404B11E}"/>
              </a:ext>
            </a:extLst>
          </p:cNvPr>
          <p:cNvSpPr/>
          <p:nvPr/>
        </p:nvSpPr>
        <p:spPr>
          <a:xfrm flipH="1" flipV="1">
            <a:off x="5454566" y="6323883"/>
            <a:ext cx="657721" cy="161571"/>
          </a:xfrm>
          <a:custGeom>
            <a:avLst/>
            <a:gdLst>
              <a:gd name="connsiteX0" fmla="*/ 239059 w 239059"/>
              <a:gd name="connsiteY0" fmla="*/ 185271 h 185271"/>
              <a:gd name="connsiteX1" fmla="*/ 143435 w 239059"/>
              <a:gd name="connsiteY1" fmla="*/ 185271 h 185271"/>
              <a:gd name="connsiteX2" fmla="*/ 0 w 239059"/>
              <a:gd name="connsiteY2" fmla="*/ 0 h 1852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9059" h="185271">
                <a:moveTo>
                  <a:pt x="239059" y="185271"/>
                </a:moveTo>
                <a:lnTo>
                  <a:pt x="143435" y="185271"/>
                </a:lnTo>
                <a:lnTo>
                  <a:pt x="0" y="0"/>
                </a:lnTo>
              </a:path>
            </a:pathLst>
          </a:custGeom>
          <a:ln w="28575">
            <a:solidFill>
              <a:schemeClr val="accent2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8" name="CuadroTexto 37">
            <a:extLst>
              <a:ext uri="{FF2B5EF4-FFF2-40B4-BE49-F238E27FC236}">
                <a16:creationId xmlns:a16="http://schemas.microsoft.com/office/drawing/2014/main" id="{CD8E392C-9D24-8B2A-73DD-E1BCBD1D0765}"/>
              </a:ext>
            </a:extLst>
          </p:cNvPr>
          <p:cNvSpPr txBox="1"/>
          <p:nvPr/>
        </p:nvSpPr>
        <p:spPr>
          <a:xfrm>
            <a:off x="6017261" y="3411879"/>
            <a:ext cx="17465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 b="1" spc="-150" dirty="0">
                <a:ln w="6350">
                  <a:solidFill>
                    <a:schemeClr val="bg1"/>
                  </a:solidFill>
                </a:ln>
                <a:solidFill>
                  <a:schemeClr val="accent2"/>
                </a:solidFill>
              </a:rPr>
              <a:t>Solsticio verano</a:t>
            </a:r>
          </a:p>
        </p:txBody>
      </p:sp>
      <p:sp>
        <p:nvSpPr>
          <p:cNvPr id="39" name="Forma libre: forma 38">
            <a:extLst>
              <a:ext uri="{FF2B5EF4-FFF2-40B4-BE49-F238E27FC236}">
                <a16:creationId xmlns:a16="http://schemas.microsoft.com/office/drawing/2014/main" id="{1A919270-317E-8C0B-B687-BC7E4CECD26D}"/>
              </a:ext>
            </a:extLst>
          </p:cNvPr>
          <p:cNvSpPr/>
          <p:nvPr/>
        </p:nvSpPr>
        <p:spPr>
          <a:xfrm flipH="1">
            <a:off x="7698696" y="3457344"/>
            <a:ext cx="657721" cy="176401"/>
          </a:xfrm>
          <a:custGeom>
            <a:avLst/>
            <a:gdLst>
              <a:gd name="connsiteX0" fmla="*/ 239059 w 239059"/>
              <a:gd name="connsiteY0" fmla="*/ 185271 h 185271"/>
              <a:gd name="connsiteX1" fmla="*/ 143435 w 239059"/>
              <a:gd name="connsiteY1" fmla="*/ 185271 h 185271"/>
              <a:gd name="connsiteX2" fmla="*/ 0 w 239059"/>
              <a:gd name="connsiteY2" fmla="*/ 0 h 1852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9059" h="185271">
                <a:moveTo>
                  <a:pt x="239059" y="185271"/>
                </a:moveTo>
                <a:lnTo>
                  <a:pt x="143435" y="185271"/>
                </a:lnTo>
                <a:lnTo>
                  <a:pt x="0" y="0"/>
                </a:lnTo>
              </a:path>
            </a:pathLst>
          </a:custGeom>
          <a:ln w="28575">
            <a:solidFill>
              <a:schemeClr val="accent2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0" name="CuadroTexto 39">
            <a:extLst>
              <a:ext uri="{FF2B5EF4-FFF2-40B4-BE49-F238E27FC236}">
                <a16:creationId xmlns:a16="http://schemas.microsoft.com/office/drawing/2014/main" id="{2082F726-73F1-A7CA-61BB-00FA83C37BB3}"/>
              </a:ext>
            </a:extLst>
          </p:cNvPr>
          <p:cNvSpPr txBox="1"/>
          <p:nvPr/>
        </p:nvSpPr>
        <p:spPr>
          <a:xfrm>
            <a:off x="2955480" y="3057234"/>
            <a:ext cx="18628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 b="1" spc="-150" dirty="0">
                <a:ln w="6350">
                  <a:solidFill>
                    <a:schemeClr val="bg1"/>
                  </a:solidFill>
                </a:ln>
                <a:solidFill>
                  <a:schemeClr val="accent2"/>
                </a:solidFill>
              </a:rPr>
              <a:t>Solsticio invierno</a:t>
            </a:r>
          </a:p>
        </p:txBody>
      </p:sp>
      <p:sp>
        <p:nvSpPr>
          <p:cNvPr id="42" name="Forma libre: forma 41">
            <a:extLst>
              <a:ext uri="{FF2B5EF4-FFF2-40B4-BE49-F238E27FC236}">
                <a16:creationId xmlns:a16="http://schemas.microsoft.com/office/drawing/2014/main" id="{ED100DC0-635B-A826-5C6D-E76B5ED9C586}"/>
              </a:ext>
            </a:extLst>
          </p:cNvPr>
          <p:cNvSpPr/>
          <p:nvPr/>
        </p:nvSpPr>
        <p:spPr>
          <a:xfrm rot="10800000" flipH="1">
            <a:off x="2315280" y="3275233"/>
            <a:ext cx="657721" cy="176401"/>
          </a:xfrm>
          <a:custGeom>
            <a:avLst/>
            <a:gdLst>
              <a:gd name="connsiteX0" fmla="*/ 239059 w 239059"/>
              <a:gd name="connsiteY0" fmla="*/ 185271 h 185271"/>
              <a:gd name="connsiteX1" fmla="*/ 143435 w 239059"/>
              <a:gd name="connsiteY1" fmla="*/ 185271 h 185271"/>
              <a:gd name="connsiteX2" fmla="*/ 0 w 239059"/>
              <a:gd name="connsiteY2" fmla="*/ 0 h 1852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9059" h="185271">
                <a:moveTo>
                  <a:pt x="239059" y="185271"/>
                </a:moveTo>
                <a:lnTo>
                  <a:pt x="143435" y="185271"/>
                </a:lnTo>
                <a:lnTo>
                  <a:pt x="0" y="0"/>
                </a:lnTo>
              </a:path>
            </a:pathLst>
          </a:custGeom>
          <a:ln w="28575">
            <a:solidFill>
              <a:schemeClr val="accent2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DE76A03E-025F-D573-296D-1FA7032DC03C}"/>
              </a:ext>
            </a:extLst>
          </p:cNvPr>
          <p:cNvSpPr txBox="1"/>
          <p:nvPr/>
        </p:nvSpPr>
        <p:spPr>
          <a:xfrm>
            <a:off x="9923040" y="0"/>
            <a:ext cx="23265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dirty="0">
                <a:solidFill>
                  <a:schemeClr val="bg1">
                    <a:lumMod val="65000"/>
                  </a:schemeClr>
                </a:solidFill>
                <a:latin typeface="AvenirNext LT Pro Cn" panose="020B0506020202020204" pitchFamily="34" charset="0"/>
              </a:rPr>
              <a:t>CC-BY-NC-SA 4.0 Sergio Díaz 2024</a:t>
            </a:r>
          </a:p>
        </p:txBody>
      </p:sp>
    </p:spTree>
    <p:extLst>
      <p:ext uri="{BB962C8B-B14F-4D97-AF65-F5344CB8AC3E}">
        <p14:creationId xmlns:p14="http://schemas.microsoft.com/office/powerpoint/2010/main" val="34309407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n 21">
            <a:extLst>
              <a:ext uri="{FF2B5EF4-FFF2-40B4-BE49-F238E27FC236}">
                <a16:creationId xmlns:a16="http://schemas.microsoft.com/office/drawing/2014/main" id="{005D9C85-A75C-60D3-A7FC-1C16AB9585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5188" y="0"/>
            <a:ext cx="10441623" cy="6858000"/>
          </a:xfrm>
          <a:prstGeom prst="rect">
            <a:avLst/>
          </a:prstGeom>
        </p:spPr>
      </p:pic>
      <p:sp>
        <p:nvSpPr>
          <p:cNvPr id="23" name="CuadroTexto 22">
            <a:extLst>
              <a:ext uri="{FF2B5EF4-FFF2-40B4-BE49-F238E27FC236}">
                <a16:creationId xmlns:a16="http://schemas.microsoft.com/office/drawing/2014/main" id="{C46B968F-86E9-F91E-582E-114AB23199DD}"/>
              </a:ext>
            </a:extLst>
          </p:cNvPr>
          <p:cNvSpPr txBox="1"/>
          <p:nvPr/>
        </p:nvSpPr>
        <p:spPr>
          <a:xfrm>
            <a:off x="117000" y="127576"/>
            <a:ext cx="7761997" cy="584775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s-ES" sz="3200" b="1" spc="-1000" dirty="0">
                <a:solidFill>
                  <a:schemeClr val="accent1"/>
                </a:solidFill>
                <a:latin typeface="AvenirNext LT Pro Cn" panose="020B0506020202020204" pitchFamily="34" charset="0"/>
                <a:sym typeface="Wingdings" panose="05000000000000000000" pitchFamily="2" charset="2"/>
              </a:rPr>
              <a:t></a:t>
            </a:r>
            <a:r>
              <a:rPr lang="es-ES" sz="3200" b="1" dirty="0">
                <a:solidFill>
                  <a:schemeClr val="accent1"/>
                </a:solidFill>
                <a:latin typeface="AvenirNext LT Pro Cn" panose="020B0506020202020204" pitchFamily="34" charset="0"/>
                <a:sym typeface="Wingdings" panose="05000000000000000000" pitchFamily="2" charset="2"/>
              </a:rPr>
              <a:t> </a:t>
            </a:r>
            <a:r>
              <a:rPr lang="es-ES" sz="3200" b="1" dirty="0">
                <a:solidFill>
                  <a:schemeClr val="accent1"/>
                </a:solidFill>
                <a:latin typeface="AvenirNext LT Pro Cn" panose="020B0506020202020204" pitchFamily="34" charset="0"/>
              </a:rPr>
              <a:t> Inicio crepúsculo astronómico matutino 5/dic</a:t>
            </a:r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3D475D44-5820-B419-464C-3FA52E0FEF98}"/>
              </a:ext>
            </a:extLst>
          </p:cNvPr>
          <p:cNvSpPr txBox="1"/>
          <p:nvPr/>
        </p:nvSpPr>
        <p:spPr>
          <a:xfrm>
            <a:off x="10701171" y="4764996"/>
            <a:ext cx="7473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>
                <a:solidFill>
                  <a:schemeClr val="accent2"/>
                </a:solidFill>
              </a:rPr>
              <a:t>~6:50</a:t>
            </a:r>
          </a:p>
        </p:txBody>
      </p:sp>
      <p:sp>
        <p:nvSpPr>
          <p:cNvPr id="25" name="Forma libre: forma 24">
            <a:extLst>
              <a:ext uri="{FF2B5EF4-FFF2-40B4-BE49-F238E27FC236}">
                <a16:creationId xmlns:a16="http://schemas.microsoft.com/office/drawing/2014/main" id="{9997CE77-1E86-47B4-68FD-321A06CEC14A}"/>
              </a:ext>
            </a:extLst>
          </p:cNvPr>
          <p:cNvSpPr/>
          <p:nvPr/>
        </p:nvSpPr>
        <p:spPr>
          <a:xfrm>
            <a:off x="10045990" y="4563839"/>
            <a:ext cx="657721" cy="372973"/>
          </a:xfrm>
          <a:custGeom>
            <a:avLst/>
            <a:gdLst>
              <a:gd name="connsiteX0" fmla="*/ 239059 w 239059"/>
              <a:gd name="connsiteY0" fmla="*/ 185271 h 185271"/>
              <a:gd name="connsiteX1" fmla="*/ 143435 w 239059"/>
              <a:gd name="connsiteY1" fmla="*/ 185271 h 185271"/>
              <a:gd name="connsiteX2" fmla="*/ 0 w 239059"/>
              <a:gd name="connsiteY2" fmla="*/ 0 h 1852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9059" h="185271">
                <a:moveTo>
                  <a:pt x="239059" y="185271"/>
                </a:moveTo>
                <a:lnTo>
                  <a:pt x="143435" y="185271"/>
                </a:lnTo>
                <a:lnTo>
                  <a:pt x="0" y="0"/>
                </a:lnTo>
              </a:path>
            </a:pathLst>
          </a:custGeom>
          <a:ln w="28575">
            <a:solidFill>
              <a:schemeClr val="accent2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27" name="Imagen 26">
            <a:extLst>
              <a:ext uri="{FF2B5EF4-FFF2-40B4-BE49-F238E27FC236}">
                <a16:creationId xmlns:a16="http://schemas.microsoft.com/office/drawing/2014/main" id="{0858E639-E944-A96C-756C-6ED6969533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8289" y="3105695"/>
            <a:ext cx="2158460" cy="2916288"/>
          </a:xfrm>
          <a:prstGeom prst="rect">
            <a:avLst/>
          </a:prstGeom>
          <a:ln w="15875">
            <a:solidFill>
              <a:schemeClr val="accent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8" name="CuadroTexto 27">
            <a:extLst>
              <a:ext uri="{FF2B5EF4-FFF2-40B4-BE49-F238E27FC236}">
                <a16:creationId xmlns:a16="http://schemas.microsoft.com/office/drawing/2014/main" id="{61EF657B-765C-B2C4-4FF9-9BA29BE3D43A}"/>
              </a:ext>
            </a:extLst>
          </p:cNvPr>
          <p:cNvSpPr txBox="1"/>
          <p:nvPr/>
        </p:nvSpPr>
        <p:spPr>
          <a:xfrm>
            <a:off x="1488289" y="3890850"/>
            <a:ext cx="6694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 b="1" spc="-150" dirty="0">
                <a:ln w="6350">
                  <a:solidFill>
                    <a:schemeClr val="bg1"/>
                  </a:solidFill>
                </a:ln>
                <a:solidFill>
                  <a:schemeClr val="accent2"/>
                </a:solidFill>
              </a:rPr>
              <a:t>5/dic</a:t>
            </a:r>
          </a:p>
        </p:txBody>
      </p:sp>
      <p:cxnSp>
        <p:nvCxnSpPr>
          <p:cNvPr id="31" name="Conector recto de flecha 30">
            <a:extLst>
              <a:ext uri="{FF2B5EF4-FFF2-40B4-BE49-F238E27FC236}">
                <a16:creationId xmlns:a16="http://schemas.microsoft.com/office/drawing/2014/main" id="{1507A287-AF23-097D-5798-521CC073A0D8}"/>
              </a:ext>
            </a:extLst>
          </p:cNvPr>
          <p:cNvCxnSpPr>
            <a:stCxn id="28" idx="3"/>
          </p:cNvCxnSpPr>
          <p:nvPr/>
        </p:nvCxnSpPr>
        <p:spPr>
          <a:xfrm>
            <a:off x="2157703" y="4090905"/>
            <a:ext cx="280697" cy="0"/>
          </a:xfrm>
          <a:prstGeom prst="straightConnector1">
            <a:avLst/>
          </a:prstGeom>
          <a:ln w="38100"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32" name="CuadroTexto 31">
            <a:extLst>
              <a:ext uri="{FF2B5EF4-FFF2-40B4-BE49-F238E27FC236}">
                <a16:creationId xmlns:a16="http://schemas.microsoft.com/office/drawing/2014/main" id="{D00DDCCC-3CC2-FBE4-B4D5-A7750CE51A69}"/>
              </a:ext>
            </a:extLst>
          </p:cNvPr>
          <p:cNvSpPr txBox="1"/>
          <p:nvPr/>
        </p:nvSpPr>
        <p:spPr>
          <a:xfrm>
            <a:off x="1492639" y="4365474"/>
            <a:ext cx="6694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 b="1" spc="-150" dirty="0">
                <a:ln w="6350">
                  <a:solidFill>
                    <a:schemeClr val="bg1"/>
                  </a:solidFill>
                </a:ln>
                <a:solidFill>
                  <a:schemeClr val="accent2"/>
                </a:solidFill>
              </a:rPr>
              <a:t>1/dic</a:t>
            </a:r>
          </a:p>
        </p:txBody>
      </p:sp>
      <p:cxnSp>
        <p:nvCxnSpPr>
          <p:cNvPr id="33" name="Conector recto de flecha 32">
            <a:extLst>
              <a:ext uri="{FF2B5EF4-FFF2-40B4-BE49-F238E27FC236}">
                <a16:creationId xmlns:a16="http://schemas.microsoft.com/office/drawing/2014/main" id="{5944D0A7-1BDB-EA3D-3815-18FAD413E29A}"/>
              </a:ext>
            </a:extLst>
          </p:cNvPr>
          <p:cNvCxnSpPr>
            <a:stCxn id="32" idx="3"/>
          </p:cNvCxnSpPr>
          <p:nvPr/>
        </p:nvCxnSpPr>
        <p:spPr>
          <a:xfrm>
            <a:off x="2162053" y="4565529"/>
            <a:ext cx="280697" cy="0"/>
          </a:xfrm>
          <a:prstGeom prst="straightConnector1">
            <a:avLst/>
          </a:prstGeom>
          <a:ln w="38100"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34" name="CuadroTexto 33">
            <a:extLst>
              <a:ext uri="{FF2B5EF4-FFF2-40B4-BE49-F238E27FC236}">
                <a16:creationId xmlns:a16="http://schemas.microsoft.com/office/drawing/2014/main" id="{85218D3D-07E1-BEB4-B155-BCBF3E6C01DD}"/>
              </a:ext>
            </a:extLst>
          </p:cNvPr>
          <p:cNvSpPr txBox="1"/>
          <p:nvPr/>
        </p:nvSpPr>
        <p:spPr>
          <a:xfrm>
            <a:off x="2664059" y="3890850"/>
            <a:ext cx="50366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 b="1" spc="-150" dirty="0">
                <a:ln w="6350">
                  <a:solidFill>
                    <a:schemeClr val="bg1"/>
                  </a:solidFill>
                </a:ln>
                <a:solidFill>
                  <a:schemeClr val="accent2"/>
                </a:solidFill>
              </a:rPr>
              <a:t>Sol</a:t>
            </a:r>
          </a:p>
        </p:txBody>
      </p:sp>
      <p:sp>
        <p:nvSpPr>
          <p:cNvPr id="35" name="CuadroTexto 34">
            <a:extLst>
              <a:ext uri="{FF2B5EF4-FFF2-40B4-BE49-F238E27FC236}">
                <a16:creationId xmlns:a16="http://schemas.microsoft.com/office/drawing/2014/main" id="{B143D718-FA8E-DDF2-8508-CDB21C1EFED5}"/>
              </a:ext>
            </a:extLst>
          </p:cNvPr>
          <p:cNvSpPr txBox="1"/>
          <p:nvPr/>
        </p:nvSpPr>
        <p:spPr>
          <a:xfrm>
            <a:off x="1488289" y="5621873"/>
            <a:ext cx="11256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 b="1" spc="-150" dirty="0">
                <a:ln w="6350">
                  <a:solidFill>
                    <a:schemeClr val="bg1"/>
                  </a:solidFill>
                </a:ln>
                <a:solidFill>
                  <a:schemeClr val="accent2"/>
                </a:solidFill>
              </a:rPr>
              <a:t>(12:00 UT)</a:t>
            </a:r>
          </a:p>
        </p:txBody>
      </p:sp>
      <p:sp>
        <p:nvSpPr>
          <p:cNvPr id="36" name="CuadroTexto 35">
            <a:extLst>
              <a:ext uri="{FF2B5EF4-FFF2-40B4-BE49-F238E27FC236}">
                <a16:creationId xmlns:a16="http://schemas.microsoft.com/office/drawing/2014/main" id="{E0032F5E-1712-09C6-E3C8-0C5C7559F17A}"/>
              </a:ext>
            </a:extLst>
          </p:cNvPr>
          <p:cNvSpPr txBox="1"/>
          <p:nvPr/>
        </p:nvSpPr>
        <p:spPr>
          <a:xfrm>
            <a:off x="8601884" y="3837629"/>
            <a:ext cx="6694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 b="1" spc="-150" dirty="0">
                <a:ln w="6350">
                  <a:solidFill>
                    <a:schemeClr val="bg1"/>
                  </a:solidFill>
                </a:ln>
                <a:solidFill>
                  <a:schemeClr val="accent2"/>
                </a:solidFill>
              </a:rPr>
              <a:t>5/dic</a:t>
            </a:r>
          </a:p>
        </p:txBody>
      </p:sp>
      <p:sp>
        <p:nvSpPr>
          <p:cNvPr id="37" name="Forma libre: forma 36">
            <a:extLst>
              <a:ext uri="{FF2B5EF4-FFF2-40B4-BE49-F238E27FC236}">
                <a16:creationId xmlns:a16="http://schemas.microsoft.com/office/drawing/2014/main" id="{D7D1BF92-F85F-B3C4-7F3D-799F453F9A3E}"/>
              </a:ext>
            </a:extLst>
          </p:cNvPr>
          <p:cNvSpPr/>
          <p:nvPr/>
        </p:nvSpPr>
        <p:spPr>
          <a:xfrm rot="10800000">
            <a:off x="9199080" y="4048422"/>
            <a:ext cx="657721" cy="372973"/>
          </a:xfrm>
          <a:custGeom>
            <a:avLst/>
            <a:gdLst>
              <a:gd name="connsiteX0" fmla="*/ 239059 w 239059"/>
              <a:gd name="connsiteY0" fmla="*/ 185271 h 185271"/>
              <a:gd name="connsiteX1" fmla="*/ 143435 w 239059"/>
              <a:gd name="connsiteY1" fmla="*/ 185271 h 185271"/>
              <a:gd name="connsiteX2" fmla="*/ 0 w 239059"/>
              <a:gd name="connsiteY2" fmla="*/ 0 h 1852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9059" h="185271">
                <a:moveTo>
                  <a:pt x="239059" y="185271"/>
                </a:moveTo>
                <a:lnTo>
                  <a:pt x="143435" y="185271"/>
                </a:lnTo>
                <a:lnTo>
                  <a:pt x="0" y="0"/>
                </a:lnTo>
              </a:path>
            </a:pathLst>
          </a:custGeom>
          <a:ln w="28575">
            <a:solidFill>
              <a:schemeClr val="accent2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CFD96221-1259-C1B1-CB02-07FDB49C211D}"/>
              </a:ext>
            </a:extLst>
          </p:cNvPr>
          <p:cNvSpPr txBox="1"/>
          <p:nvPr/>
        </p:nvSpPr>
        <p:spPr>
          <a:xfrm>
            <a:off x="9923040" y="0"/>
            <a:ext cx="23265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dirty="0">
                <a:solidFill>
                  <a:schemeClr val="bg1">
                    <a:lumMod val="65000"/>
                  </a:schemeClr>
                </a:solidFill>
                <a:latin typeface="AvenirNext LT Pro Cn" panose="020B0506020202020204" pitchFamily="34" charset="0"/>
              </a:rPr>
              <a:t>CC-BY-NC-SA 4.0 Sergio Díaz 2024</a:t>
            </a:r>
          </a:p>
        </p:txBody>
      </p:sp>
    </p:spTree>
    <p:extLst>
      <p:ext uri="{BB962C8B-B14F-4D97-AF65-F5344CB8AC3E}">
        <p14:creationId xmlns:p14="http://schemas.microsoft.com/office/powerpoint/2010/main" val="1959815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áfico 4" descr="Piezas de rompecabezas con relleno sólido">
            <a:extLst>
              <a:ext uri="{FF2B5EF4-FFF2-40B4-BE49-F238E27FC236}">
                <a16:creationId xmlns:a16="http://schemas.microsoft.com/office/drawing/2014/main" id="{08999208-1DD4-AC66-1FA7-5431F184E7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491459" y="0"/>
            <a:ext cx="700541" cy="700541"/>
          </a:xfrm>
          <a:prstGeom prst="rect">
            <a:avLst/>
          </a:prstGeom>
        </p:spPr>
      </p:pic>
      <p:pic>
        <p:nvPicPr>
          <p:cNvPr id="16" name="Imagen 15" descr="Imagen que contiene Gráfico&#10;&#10;Descripción generada automáticamente">
            <a:extLst>
              <a:ext uri="{FF2B5EF4-FFF2-40B4-BE49-F238E27FC236}">
                <a16:creationId xmlns:a16="http://schemas.microsoft.com/office/drawing/2014/main" id="{BCB434D2-2B54-16D1-135E-E2FAEF64213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  <p:pic>
        <p:nvPicPr>
          <p:cNvPr id="18" name="Imagen 17" descr="Imagen que contiene reloj&#10;&#10;Descripción generada automáticamente">
            <a:extLst>
              <a:ext uri="{FF2B5EF4-FFF2-40B4-BE49-F238E27FC236}">
                <a16:creationId xmlns:a16="http://schemas.microsoft.com/office/drawing/2014/main" id="{B215C318-01B3-91D2-E668-96ADE02DEFE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072AA28D-F8F9-E7AC-85FE-BE1727CF289D}"/>
              </a:ext>
            </a:extLst>
          </p:cNvPr>
          <p:cNvSpPr txBox="1"/>
          <p:nvPr/>
        </p:nvSpPr>
        <p:spPr>
          <a:xfrm>
            <a:off x="117000" y="127576"/>
            <a:ext cx="7369197" cy="584775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s-ES" sz="3200" b="1" dirty="0">
                <a:solidFill>
                  <a:schemeClr val="accent1"/>
                </a:solidFill>
                <a:latin typeface="AvenirNext LT Pro Cn" panose="020B0506020202020204" pitchFamily="34" charset="0"/>
                <a:sym typeface="Wingdings" panose="05000000000000000000" pitchFamily="2" charset="2"/>
              </a:rPr>
              <a:t>RETO))) </a:t>
            </a:r>
            <a:r>
              <a:rPr lang="es-ES" sz="3200" b="1" dirty="0">
                <a:solidFill>
                  <a:schemeClr val="accent1"/>
                </a:solidFill>
                <a:latin typeface="AvenirNext LT Pro Cn" panose="020B0506020202020204" pitchFamily="34" charset="0"/>
              </a:rPr>
              <a:t>Cielo visible el DD/MM a las HH:MM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9C52F62C-AE71-F176-31A8-1BB7FFCFC526}"/>
              </a:ext>
            </a:extLst>
          </p:cNvPr>
          <p:cNvSpPr txBox="1"/>
          <p:nvPr/>
        </p:nvSpPr>
        <p:spPr>
          <a:xfrm>
            <a:off x="9865401" y="6550223"/>
            <a:ext cx="23265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dirty="0">
                <a:solidFill>
                  <a:schemeClr val="bg1">
                    <a:lumMod val="65000"/>
                  </a:schemeClr>
                </a:solidFill>
                <a:latin typeface="AvenirNext LT Pro Cn" panose="020B0506020202020204" pitchFamily="34" charset="0"/>
              </a:rPr>
              <a:t>CC-BY-NC-SA 4.0 Sergio Díaz 2024</a:t>
            </a:r>
          </a:p>
        </p:txBody>
      </p:sp>
    </p:spTree>
    <p:extLst>
      <p:ext uri="{BB962C8B-B14F-4D97-AF65-F5344CB8AC3E}">
        <p14:creationId xmlns:p14="http://schemas.microsoft.com/office/powerpoint/2010/main" val="8250296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áfico 4" descr="Piezas de rompecabezas con relleno sólido">
            <a:extLst>
              <a:ext uri="{FF2B5EF4-FFF2-40B4-BE49-F238E27FC236}">
                <a16:creationId xmlns:a16="http://schemas.microsoft.com/office/drawing/2014/main" id="{08999208-1DD4-AC66-1FA7-5431F184E7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491459" y="0"/>
            <a:ext cx="700541" cy="700541"/>
          </a:xfrm>
          <a:prstGeom prst="rect">
            <a:avLst/>
          </a:prstGeom>
        </p:spPr>
      </p:pic>
      <p:pic>
        <p:nvPicPr>
          <p:cNvPr id="16" name="Imagen 15" descr="Imagen que contiene Gráfico&#10;&#10;Descripción generada automáticamente">
            <a:extLst>
              <a:ext uri="{FF2B5EF4-FFF2-40B4-BE49-F238E27FC236}">
                <a16:creationId xmlns:a16="http://schemas.microsoft.com/office/drawing/2014/main" id="{BCB434D2-2B54-16D1-135E-E2FAEF64213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  <p:sp>
        <p:nvSpPr>
          <p:cNvPr id="2" name="Elipse 1">
            <a:extLst>
              <a:ext uri="{FF2B5EF4-FFF2-40B4-BE49-F238E27FC236}">
                <a16:creationId xmlns:a16="http://schemas.microsoft.com/office/drawing/2014/main" id="{4694F837-873F-2A51-DD38-C51D7FF201B9}"/>
              </a:ext>
            </a:extLst>
          </p:cNvPr>
          <p:cNvSpPr/>
          <p:nvPr/>
        </p:nvSpPr>
        <p:spPr>
          <a:xfrm>
            <a:off x="700541" y="5787504"/>
            <a:ext cx="361950" cy="361950"/>
          </a:xfrm>
          <a:prstGeom prst="ellipse">
            <a:avLst/>
          </a:prstGeom>
          <a:noFill/>
          <a:ln w="2857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pic>
        <p:nvPicPr>
          <p:cNvPr id="18" name="Imagen 17" descr="Imagen que contiene reloj&#10;&#10;Descripción generada automáticamente">
            <a:extLst>
              <a:ext uri="{FF2B5EF4-FFF2-40B4-BE49-F238E27FC236}">
                <a16:creationId xmlns:a16="http://schemas.microsoft.com/office/drawing/2014/main" id="{B215C318-01B3-91D2-E668-96ADE02DEFE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072AA28D-F8F9-E7AC-85FE-BE1727CF289D}"/>
              </a:ext>
            </a:extLst>
          </p:cNvPr>
          <p:cNvSpPr txBox="1"/>
          <p:nvPr/>
        </p:nvSpPr>
        <p:spPr>
          <a:xfrm>
            <a:off x="117000" y="127576"/>
            <a:ext cx="8208786" cy="584775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s-ES" sz="3200" b="1" dirty="0">
                <a:solidFill>
                  <a:schemeClr val="accent1"/>
                </a:solidFill>
                <a:latin typeface="AvenirNext LT Pro Cn" panose="020B0506020202020204" pitchFamily="34" charset="0"/>
                <a:sym typeface="Wingdings" panose="05000000000000000000" pitchFamily="2" charset="2"/>
              </a:rPr>
              <a:t>RETO))) ¿A qué hora culmina ESTRELLA </a:t>
            </a:r>
            <a:r>
              <a:rPr lang="es-ES" sz="3200" b="1" dirty="0">
                <a:solidFill>
                  <a:schemeClr val="accent1"/>
                </a:solidFill>
                <a:latin typeface="AvenirNext LT Pro Cn" panose="020B0506020202020204" pitchFamily="34" charset="0"/>
              </a:rPr>
              <a:t>el DD/MM?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39E76183-81E2-760F-8500-A52FE3512098}"/>
              </a:ext>
            </a:extLst>
          </p:cNvPr>
          <p:cNvSpPr txBox="1"/>
          <p:nvPr/>
        </p:nvSpPr>
        <p:spPr>
          <a:xfrm>
            <a:off x="1062491" y="5837674"/>
            <a:ext cx="119455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050" dirty="0">
                <a:solidFill>
                  <a:schemeClr val="accent1"/>
                </a:solidFill>
              </a:rPr>
              <a:t>Marcar la estrella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91C08E0A-FEA7-4D8A-4598-D77E82DC0176}"/>
              </a:ext>
            </a:extLst>
          </p:cNvPr>
          <p:cNvSpPr txBox="1"/>
          <p:nvPr/>
        </p:nvSpPr>
        <p:spPr>
          <a:xfrm>
            <a:off x="9865401" y="6550223"/>
            <a:ext cx="23265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dirty="0">
                <a:solidFill>
                  <a:schemeClr val="bg1">
                    <a:lumMod val="65000"/>
                  </a:schemeClr>
                </a:solidFill>
                <a:latin typeface="AvenirNext LT Pro Cn" panose="020B0506020202020204" pitchFamily="34" charset="0"/>
              </a:rPr>
              <a:t>CC-BY-NC-SA 4.0 Sergio Díaz 2024</a:t>
            </a:r>
          </a:p>
        </p:txBody>
      </p:sp>
    </p:spTree>
    <p:extLst>
      <p:ext uri="{BB962C8B-B14F-4D97-AF65-F5344CB8AC3E}">
        <p14:creationId xmlns:p14="http://schemas.microsoft.com/office/powerpoint/2010/main" val="14345372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áfico 4" descr="Piezas de rompecabezas con relleno sólido">
            <a:extLst>
              <a:ext uri="{FF2B5EF4-FFF2-40B4-BE49-F238E27FC236}">
                <a16:creationId xmlns:a16="http://schemas.microsoft.com/office/drawing/2014/main" id="{08999208-1DD4-AC66-1FA7-5431F184E7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491459" y="0"/>
            <a:ext cx="700541" cy="700541"/>
          </a:xfrm>
          <a:prstGeom prst="rect">
            <a:avLst/>
          </a:prstGeom>
        </p:spPr>
      </p:pic>
      <p:pic>
        <p:nvPicPr>
          <p:cNvPr id="16" name="Imagen 15" descr="Imagen que contiene Gráfico&#10;&#10;Descripción generada automáticamente">
            <a:extLst>
              <a:ext uri="{FF2B5EF4-FFF2-40B4-BE49-F238E27FC236}">
                <a16:creationId xmlns:a16="http://schemas.microsoft.com/office/drawing/2014/main" id="{BCB434D2-2B54-16D1-135E-E2FAEF64213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  <p:grpSp>
        <p:nvGrpSpPr>
          <p:cNvPr id="6" name="Grupo 5">
            <a:extLst>
              <a:ext uri="{FF2B5EF4-FFF2-40B4-BE49-F238E27FC236}">
                <a16:creationId xmlns:a16="http://schemas.microsoft.com/office/drawing/2014/main" id="{509D9DBD-7EC7-ED66-5D10-FB67BA013F0E}"/>
              </a:ext>
            </a:extLst>
          </p:cNvPr>
          <p:cNvGrpSpPr/>
          <p:nvPr/>
        </p:nvGrpSpPr>
        <p:grpSpPr>
          <a:xfrm>
            <a:off x="700541" y="5783657"/>
            <a:ext cx="361950" cy="361950"/>
            <a:chOff x="700541" y="5783657"/>
            <a:chExt cx="361950" cy="361950"/>
          </a:xfrm>
        </p:grpSpPr>
        <p:sp>
          <p:nvSpPr>
            <p:cNvPr id="2" name="Elipse 1">
              <a:extLst>
                <a:ext uri="{FF2B5EF4-FFF2-40B4-BE49-F238E27FC236}">
                  <a16:creationId xmlns:a16="http://schemas.microsoft.com/office/drawing/2014/main" id="{4694F837-873F-2A51-DD38-C51D7FF201B9}"/>
                </a:ext>
              </a:extLst>
            </p:cNvPr>
            <p:cNvSpPr/>
            <p:nvPr/>
          </p:nvSpPr>
          <p:spPr>
            <a:xfrm>
              <a:off x="700541" y="5783657"/>
              <a:ext cx="361950" cy="361950"/>
            </a:xfrm>
            <a:prstGeom prst="ellipse">
              <a:avLst/>
            </a:prstGeom>
            <a:gradFill flip="none" rotWithShape="1">
              <a:gsLst>
                <a:gs pos="100000">
                  <a:schemeClr val="accent2">
                    <a:satMod val="103000"/>
                    <a:lumMod val="102000"/>
                    <a:tint val="94000"/>
                    <a:alpha val="0"/>
                  </a:schemeClr>
                </a:gs>
                <a:gs pos="0">
                  <a:schemeClr val="accent2">
                    <a:satMod val="120000"/>
                    <a:shade val="78000"/>
                    <a:alpha val="68000"/>
                    <a:lumMod val="100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>
              <a:noFill/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sp>
          <p:nvSpPr>
            <p:cNvPr id="4" name="Elipse 3">
              <a:extLst>
                <a:ext uri="{FF2B5EF4-FFF2-40B4-BE49-F238E27FC236}">
                  <a16:creationId xmlns:a16="http://schemas.microsoft.com/office/drawing/2014/main" id="{D5145CC2-D84D-D33E-86C1-4D76AEFD746C}"/>
                </a:ext>
              </a:extLst>
            </p:cNvPr>
            <p:cNvSpPr/>
            <p:nvPr/>
          </p:nvSpPr>
          <p:spPr>
            <a:xfrm flipV="1">
              <a:off x="858656" y="5937925"/>
              <a:ext cx="45720" cy="45720"/>
            </a:xfrm>
            <a:prstGeom prst="ellipse">
              <a:avLst/>
            </a:prstGeom>
            <a:solidFill>
              <a:schemeClr val="bg1">
                <a:alpha val="68000"/>
              </a:schemeClr>
            </a:solidFill>
            <a:ln w="6350">
              <a:solidFill>
                <a:schemeClr val="tx1">
                  <a:alpha val="68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</p:grpSp>
      <p:pic>
        <p:nvPicPr>
          <p:cNvPr id="18" name="Imagen 17" descr="Imagen que contiene reloj&#10;&#10;Descripción generada automáticamente">
            <a:extLst>
              <a:ext uri="{FF2B5EF4-FFF2-40B4-BE49-F238E27FC236}">
                <a16:creationId xmlns:a16="http://schemas.microsoft.com/office/drawing/2014/main" id="{B215C318-01B3-91D2-E668-96ADE02DEFE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072AA28D-F8F9-E7AC-85FE-BE1727CF289D}"/>
              </a:ext>
            </a:extLst>
          </p:cNvPr>
          <p:cNvSpPr txBox="1"/>
          <p:nvPr/>
        </p:nvSpPr>
        <p:spPr>
          <a:xfrm>
            <a:off x="117000" y="127576"/>
            <a:ext cx="7611058" cy="584775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s-ES" sz="3200" b="1" dirty="0">
                <a:solidFill>
                  <a:schemeClr val="accent1"/>
                </a:solidFill>
                <a:latin typeface="AvenirNext LT Pro Cn" panose="020B0506020202020204" pitchFamily="34" charset="0"/>
                <a:sym typeface="Wingdings" panose="05000000000000000000" pitchFamily="2" charset="2"/>
              </a:rPr>
              <a:t>RETO))) ¿A qué hora se pone el Sol </a:t>
            </a:r>
            <a:r>
              <a:rPr lang="es-ES" sz="3200" b="1" dirty="0">
                <a:solidFill>
                  <a:schemeClr val="accent1"/>
                </a:solidFill>
                <a:latin typeface="AvenirNext LT Pro Cn" panose="020B0506020202020204" pitchFamily="34" charset="0"/>
              </a:rPr>
              <a:t>el DD/MM?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39E76183-81E2-760F-8500-A52FE3512098}"/>
              </a:ext>
            </a:extLst>
          </p:cNvPr>
          <p:cNvSpPr txBox="1"/>
          <p:nvPr/>
        </p:nvSpPr>
        <p:spPr>
          <a:xfrm>
            <a:off x="1062491" y="5837674"/>
            <a:ext cx="994183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050" dirty="0">
                <a:solidFill>
                  <a:schemeClr val="accent2"/>
                </a:solidFill>
              </a:rPr>
              <a:t>Colocar el Sol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53248E67-9853-1FCF-3F3E-83FBDF23EA72}"/>
              </a:ext>
            </a:extLst>
          </p:cNvPr>
          <p:cNvSpPr txBox="1"/>
          <p:nvPr/>
        </p:nvSpPr>
        <p:spPr>
          <a:xfrm>
            <a:off x="9865401" y="6550223"/>
            <a:ext cx="23265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dirty="0">
                <a:solidFill>
                  <a:schemeClr val="bg1">
                    <a:lumMod val="65000"/>
                  </a:schemeClr>
                </a:solidFill>
                <a:latin typeface="AvenirNext LT Pro Cn" panose="020B0506020202020204" pitchFamily="34" charset="0"/>
              </a:rPr>
              <a:t>CC-BY-NC-SA 4.0 Sergio Díaz 2024</a:t>
            </a:r>
          </a:p>
        </p:txBody>
      </p:sp>
    </p:spTree>
    <p:extLst>
      <p:ext uri="{BB962C8B-B14F-4D97-AF65-F5344CB8AC3E}">
        <p14:creationId xmlns:p14="http://schemas.microsoft.com/office/powerpoint/2010/main" val="301010077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n 15" descr="Imagen que contiene Gráfico&#10;&#10;Descripción generada automáticamente">
            <a:extLst>
              <a:ext uri="{FF2B5EF4-FFF2-40B4-BE49-F238E27FC236}">
                <a16:creationId xmlns:a16="http://schemas.microsoft.com/office/drawing/2014/main" id="{BCB434D2-2B54-16D1-135E-E2FAEF6421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  <p:grpSp>
        <p:nvGrpSpPr>
          <p:cNvPr id="6" name="Grupo 5">
            <a:extLst>
              <a:ext uri="{FF2B5EF4-FFF2-40B4-BE49-F238E27FC236}">
                <a16:creationId xmlns:a16="http://schemas.microsoft.com/office/drawing/2014/main" id="{509D9DBD-7EC7-ED66-5D10-FB67BA013F0E}"/>
              </a:ext>
            </a:extLst>
          </p:cNvPr>
          <p:cNvGrpSpPr/>
          <p:nvPr/>
        </p:nvGrpSpPr>
        <p:grpSpPr>
          <a:xfrm>
            <a:off x="700541" y="5783657"/>
            <a:ext cx="361950" cy="361950"/>
            <a:chOff x="700541" y="5783657"/>
            <a:chExt cx="361950" cy="361950"/>
          </a:xfrm>
        </p:grpSpPr>
        <p:sp>
          <p:nvSpPr>
            <p:cNvPr id="2" name="Elipse 1">
              <a:extLst>
                <a:ext uri="{FF2B5EF4-FFF2-40B4-BE49-F238E27FC236}">
                  <a16:creationId xmlns:a16="http://schemas.microsoft.com/office/drawing/2014/main" id="{4694F837-873F-2A51-DD38-C51D7FF201B9}"/>
                </a:ext>
              </a:extLst>
            </p:cNvPr>
            <p:cNvSpPr/>
            <p:nvPr/>
          </p:nvSpPr>
          <p:spPr>
            <a:xfrm>
              <a:off x="700541" y="5783657"/>
              <a:ext cx="361950" cy="361950"/>
            </a:xfrm>
            <a:prstGeom prst="ellipse">
              <a:avLst/>
            </a:prstGeom>
            <a:gradFill flip="none" rotWithShape="1">
              <a:gsLst>
                <a:gs pos="100000">
                  <a:schemeClr val="accent2">
                    <a:satMod val="103000"/>
                    <a:lumMod val="102000"/>
                    <a:tint val="94000"/>
                    <a:alpha val="0"/>
                  </a:schemeClr>
                </a:gs>
                <a:gs pos="0">
                  <a:schemeClr val="accent2">
                    <a:satMod val="120000"/>
                    <a:shade val="78000"/>
                    <a:alpha val="68000"/>
                    <a:lumMod val="100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>
              <a:noFill/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sp>
          <p:nvSpPr>
            <p:cNvPr id="4" name="Elipse 3">
              <a:extLst>
                <a:ext uri="{FF2B5EF4-FFF2-40B4-BE49-F238E27FC236}">
                  <a16:creationId xmlns:a16="http://schemas.microsoft.com/office/drawing/2014/main" id="{D5145CC2-D84D-D33E-86C1-4D76AEFD746C}"/>
                </a:ext>
              </a:extLst>
            </p:cNvPr>
            <p:cNvSpPr/>
            <p:nvPr/>
          </p:nvSpPr>
          <p:spPr>
            <a:xfrm flipV="1">
              <a:off x="858656" y="5937925"/>
              <a:ext cx="45720" cy="45720"/>
            </a:xfrm>
            <a:prstGeom prst="ellipse">
              <a:avLst/>
            </a:prstGeom>
            <a:solidFill>
              <a:schemeClr val="bg1">
                <a:alpha val="68000"/>
              </a:schemeClr>
            </a:solidFill>
            <a:ln w="6350">
              <a:solidFill>
                <a:schemeClr val="tx1">
                  <a:alpha val="68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</p:grpSp>
      <p:pic>
        <p:nvPicPr>
          <p:cNvPr id="18" name="Imagen 17" descr="Imagen que contiene reloj&#10;&#10;Descripción generada automáticamente">
            <a:extLst>
              <a:ext uri="{FF2B5EF4-FFF2-40B4-BE49-F238E27FC236}">
                <a16:creationId xmlns:a16="http://schemas.microsoft.com/office/drawing/2014/main" id="{B215C318-01B3-91D2-E668-96ADE02DEF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072AA28D-F8F9-E7AC-85FE-BE1727CF289D}"/>
              </a:ext>
            </a:extLst>
          </p:cNvPr>
          <p:cNvSpPr txBox="1"/>
          <p:nvPr/>
        </p:nvSpPr>
        <p:spPr>
          <a:xfrm>
            <a:off x="117000" y="127576"/>
            <a:ext cx="11507124" cy="584775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s-ES" sz="3200" b="1" dirty="0">
                <a:solidFill>
                  <a:schemeClr val="accent1"/>
                </a:solidFill>
                <a:latin typeface="AvenirNext LT Pro Cn" panose="020B0506020202020204" pitchFamily="34" charset="0"/>
                <a:sym typeface="Wingdings" panose="05000000000000000000" pitchFamily="2" charset="2"/>
              </a:rPr>
              <a:t>RETO))) ¿A qué hora termina el crepúsculo náutico matutino </a:t>
            </a:r>
            <a:r>
              <a:rPr lang="es-ES" sz="3200" b="1" dirty="0">
                <a:solidFill>
                  <a:schemeClr val="accent1"/>
                </a:solidFill>
                <a:latin typeface="AvenirNext LT Pro Cn" panose="020B0506020202020204" pitchFamily="34" charset="0"/>
              </a:rPr>
              <a:t>el DD/MM?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39E76183-81E2-760F-8500-A52FE3512098}"/>
              </a:ext>
            </a:extLst>
          </p:cNvPr>
          <p:cNvSpPr txBox="1"/>
          <p:nvPr/>
        </p:nvSpPr>
        <p:spPr>
          <a:xfrm>
            <a:off x="1062491" y="5837674"/>
            <a:ext cx="994183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050" dirty="0">
                <a:solidFill>
                  <a:schemeClr val="accent2"/>
                </a:solidFill>
              </a:rPr>
              <a:t>Colocar el Sol</a:t>
            </a:r>
          </a:p>
        </p:txBody>
      </p:sp>
      <p:pic>
        <p:nvPicPr>
          <p:cNvPr id="9" name="Gráfico 4" descr="Piezas de rompecabezas con relleno sólido">
            <a:extLst>
              <a:ext uri="{FF2B5EF4-FFF2-40B4-BE49-F238E27FC236}">
                <a16:creationId xmlns:a16="http://schemas.microsoft.com/office/drawing/2014/main" id="{08999208-1DD4-AC66-1FA7-5431F184E7A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491459" y="0"/>
            <a:ext cx="700541" cy="700541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959FD913-0310-5975-A118-3C84548B3D99}"/>
              </a:ext>
            </a:extLst>
          </p:cNvPr>
          <p:cNvSpPr txBox="1"/>
          <p:nvPr/>
        </p:nvSpPr>
        <p:spPr>
          <a:xfrm>
            <a:off x="9865401" y="6550223"/>
            <a:ext cx="23265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dirty="0">
                <a:solidFill>
                  <a:schemeClr val="bg1">
                    <a:lumMod val="65000"/>
                  </a:schemeClr>
                </a:solidFill>
                <a:latin typeface="AvenirNext LT Pro Cn" panose="020B0506020202020204" pitchFamily="34" charset="0"/>
              </a:rPr>
              <a:t>CC-BY-NC-SA 4.0 Sergio Díaz 2024</a:t>
            </a:r>
          </a:p>
        </p:txBody>
      </p:sp>
    </p:spTree>
    <p:extLst>
      <p:ext uri="{BB962C8B-B14F-4D97-AF65-F5344CB8AC3E}">
        <p14:creationId xmlns:p14="http://schemas.microsoft.com/office/powerpoint/2010/main" val="11800477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A2611BFB-9D20-1A66-F96F-7B143AE2C9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  <p:sp>
        <p:nvSpPr>
          <p:cNvPr id="2" name="Globo: línea doblada sin borde 1">
            <a:extLst>
              <a:ext uri="{FF2B5EF4-FFF2-40B4-BE49-F238E27FC236}">
                <a16:creationId xmlns:a16="http://schemas.microsoft.com/office/drawing/2014/main" id="{4A6E2618-C6E0-5249-C02A-FB6F5D33A203}"/>
              </a:ext>
            </a:extLst>
          </p:cNvPr>
          <p:cNvSpPr/>
          <p:nvPr/>
        </p:nvSpPr>
        <p:spPr>
          <a:xfrm flipH="1">
            <a:off x="453112" y="1286947"/>
            <a:ext cx="2087325" cy="369332"/>
          </a:xfrm>
          <a:prstGeom prst="callout2">
            <a:avLst>
              <a:gd name="adj1" fmla="val 18750"/>
              <a:gd name="adj2" fmla="val 1042"/>
              <a:gd name="adj3" fmla="val 18750"/>
              <a:gd name="adj4" fmla="val -16667"/>
              <a:gd name="adj5" fmla="val 84131"/>
              <a:gd name="adj6" fmla="val -32521"/>
            </a:avLst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es-ES" dirty="0">
                <a:latin typeface="AvenirNext LT Pro Cn" panose="020B0506020202020204" pitchFamily="34" charset="0"/>
              </a:rPr>
              <a:t>Círculo de fechas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2A07D27A-C0C9-A3A7-E90A-B24DD5D63805}"/>
              </a:ext>
            </a:extLst>
          </p:cNvPr>
          <p:cNvSpPr txBox="1"/>
          <p:nvPr/>
        </p:nvSpPr>
        <p:spPr>
          <a:xfrm>
            <a:off x="117000" y="127576"/>
            <a:ext cx="287206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200" b="1" dirty="0">
                <a:solidFill>
                  <a:schemeClr val="accent1"/>
                </a:solidFill>
                <a:latin typeface="AvenirNext LT Pro Cn" panose="020B0506020202020204" pitchFamily="34" charset="0"/>
                <a:sym typeface="Wingdings" panose="05000000000000000000" pitchFamily="2" charset="2"/>
              </a:rPr>
              <a:t> </a:t>
            </a:r>
            <a:r>
              <a:rPr lang="es-ES" sz="3200" b="1" dirty="0">
                <a:solidFill>
                  <a:schemeClr val="accent1"/>
                </a:solidFill>
                <a:latin typeface="AvenirNext LT Pro Cn" panose="020B0506020202020204" pitchFamily="34" charset="0"/>
              </a:rPr>
              <a:t>Disco giratorio</a:t>
            </a:r>
          </a:p>
        </p:txBody>
      </p:sp>
      <p:sp>
        <p:nvSpPr>
          <p:cNvPr id="5" name="Globo: línea doblada sin borde 4">
            <a:extLst>
              <a:ext uri="{FF2B5EF4-FFF2-40B4-BE49-F238E27FC236}">
                <a16:creationId xmlns:a16="http://schemas.microsoft.com/office/drawing/2014/main" id="{E3A2BE05-43E7-8C1A-65F1-95E859FB1BCE}"/>
              </a:ext>
            </a:extLst>
          </p:cNvPr>
          <p:cNvSpPr/>
          <p:nvPr/>
        </p:nvSpPr>
        <p:spPr>
          <a:xfrm>
            <a:off x="4555686" y="1803916"/>
            <a:ext cx="1921314" cy="369332"/>
          </a:xfrm>
          <a:prstGeom prst="callout2">
            <a:avLst>
              <a:gd name="adj1" fmla="val 18750"/>
              <a:gd name="adj2" fmla="val 2604"/>
              <a:gd name="adj3" fmla="val 18750"/>
              <a:gd name="adj4" fmla="val -16667"/>
              <a:gd name="adj5" fmla="val -37081"/>
              <a:gd name="adj6" fmla="val -31042"/>
            </a:avLst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es-ES" dirty="0">
                <a:latin typeface="AvenirNext LT Pro Cn" panose="020B0506020202020204" pitchFamily="34" charset="0"/>
              </a:rPr>
              <a:t>Magnitudes estelares</a:t>
            </a:r>
          </a:p>
        </p:txBody>
      </p:sp>
      <p:sp>
        <p:nvSpPr>
          <p:cNvPr id="6" name="Globo: línea doblada sin borde 5">
            <a:extLst>
              <a:ext uri="{FF2B5EF4-FFF2-40B4-BE49-F238E27FC236}">
                <a16:creationId xmlns:a16="http://schemas.microsoft.com/office/drawing/2014/main" id="{39D55E0B-409F-734D-1CCB-A19B1B81E96B}"/>
              </a:ext>
            </a:extLst>
          </p:cNvPr>
          <p:cNvSpPr/>
          <p:nvPr/>
        </p:nvSpPr>
        <p:spPr>
          <a:xfrm>
            <a:off x="8784785" y="419963"/>
            <a:ext cx="2597589" cy="369332"/>
          </a:xfrm>
          <a:prstGeom prst="callout2">
            <a:avLst>
              <a:gd name="adj1" fmla="val 18750"/>
              <a:gd name="adj2" fmla="val 2604"/>
              <a:gd name="adj3" fmla="val 18750"/>
              <a:gd name="adj4" fmla="val -16667"/>
              <a:gd name="adj5" fmla="val 148606"/>
              <a:gd name="adj6" fmla="val -75778"/>
            </a:avLst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es-ES" dirty="0">
                <a:latin typeface="AvenirNext LT Pro Cn" panose="020B0506020202020204" pitchFamily="34" charset="0"/>
              </a:rPr>
              <a:t>Coordenadas y zona horaria</a:t>
            </a:r>
          </a:p>
        </p:txBody>
      </p:sp>
      <p:sp>
        <p:nvSpPr>
          <p:cNvPr id="7" name="Globo: línea doblada sin borde 6">
            <a:extLst>
              <a:ext uri="{FF2B5EF4-FFF2-40B4-BE49-F238E27FC236}">
                <a16:creationId xmlns:a16="http://schemas.microsoft.com/office/drawing/2014/main" id="{75B323F1-FE61-EA81-8BC6-D8B9C07CACB4}"/>
              </a:ext>
            </a:extLst>
          </p:cNvPr>
          <p:cNvSpPr/>
          <p:nvPr/>
        </p:nvSpPr>
        <p:spPr>
          <a:xfrm>
            <a:off x="9811383" y="4171950"/>
            <a:ext cx="1284607" cy="369332"/>
          </a:xfrm>
          <a:prstGeom prst="callout2">
            <a:avLst>
              <a:gd name="adj1" fmla="val 18750"/>
              <a:gd name="adj2" fmla="val 2604"/>
              <a:gd name="adj3" fmla="val 18750"/>
              <a:gd name="adj4" fmla="val -16667"/>
              <a:gd name="adj5" fmla="val 86710"/>
              <a:gd name="adj6" fmla="val -105984"/>
            </a:avLst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es-ES" dirty="0">
                <a:latin typeface="AvenirNext LT Pro Cn" panose="020B0506020202020204" pitchFamily="34" charset="0"/>
              </a:rPr>
              <a:t>Horizonte</a:t>
            </a:r>
          </a:p>
        </p:txBody>
      </p:sp>
      <p:sp>
        <p:nvSpPr>
          <p:cNvPr id="8" name="Globo: línea doblada sin borde 7">
            <a:extLst>
              <a:ext uri="{FF2B5EF4-FFF2-40B4-BE49-F238E27FC236}">
                <a16:creationId xmlns:a16="http://schemas.microsoft.com/office/drawing/2014/main" id="{16CEB0C6-7D07-8BB3-1F61-274AF74114C2}"/>
              </a:ext>
            </a:extLst>
          </p:cNvPr>
          <p:cNvSpPr/>
          <p:nvPr/>
        </p:nvSpPr>
        <p:spPr>
          <a:xfrm>
            <a:off x="6527361" y="4999553"/>
            <a:ext cx="1284607" cy="369332"/>
          </a:xfrm>
          <a:prstGeom prst="callout2">
            <a:avLst>
              <a:gd name="adj1" fmla="val 18750"/>
              <a:gd name="adj2" fmla="val 2604"/>
              <a:gd name="adj3" fmla="val 18750"/>
              <a:gd name="adj4" fmla="val -16667"/>
              <a:gd name="adj5" fmla="val -104135"/>
              <a:gd name="adj6" fmla="val -31097"/>
            </a:avLst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es-ES" dirty="0">
                <a:latin typeface="AvenirNext LT Pro Cn" panose="020B0506020202020204" pitchFamily="34" charset="0"/>
              </a:rPr>
              <a:t>Cenit</a:t>
            </a:r>
          </a:p>
        </p:txBody>
      </p:sp>
      <p:sp>
        <p:nvSpPr>
          <p:cNvPr id="9" name="Globo: línea doblada sin borde 8">
            <a:extLst>
              <a:ext uri="{FF2B5EF4-FFF2-40B4-BE49-F238E27FC236}">
                <a16:creationId xmlns:a16="http://schemas.microsoft.com/office/drawing/2014/main" id="{1DD474F5-7FD0-0B96-36ED-E89ACEE2D67C}"/>
              </a:ext>
            </a:extLst>
          </p:cNvPr>
          <p:cNvSpPr/>
          <p:nvPr/>
        </p:nvSpPr>
        <p:spPr>
          <a:xfrm>
            <a:off x="9707856" y="5034737"/>
            <a:ext cx="1284607" cy="369332"/>
          </a:xfrm>
          <a:prstGeom prst="callout2">
            <a:avLst>
              <a:gd name="adj1" fmla="val 18750"/>
              <a:gd name="adj2" fmla="val 2604"/>
              <a:gd name="adj3" fmla="val 18750"/>
              <a:gd name="adj4" fmla="val -16667"/>
              <a:gd name="adj5" fmla="val -75766"/>
              <a:gd name="adj6" fmla="val -131937"/>
            </a:avLst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es-ES" dirty="0" err="1">
                <a:latin typeface="AvenirNext LT Pro Cn" panose="020B0506020202020204" pitchFamily="34" charset="0"/>
              </a:rPr>
              <a:t>Almicántarat</a:t>
            </a:r>
            <a:endParaRPr lang="es-ES" dirty="0">
              <a:latin typeface="AvenirNext LT Pro Cn" panose="020B0506020202020204" pitchFamily="34" charset="0"/>
            </a:endParaRPr>
          </a:p>
        </p:txBody>
      </p:sp>
      <p:sp>
        <p:nvSpPr>
          <p:cNvPr id="10" name="Globo: línea doblada sin borde 9">
            <a:extLst>
              <a:ext uri="{FF2B5EF4-FFF2-40B4-BE49-F238E27FC236}">
                <a16:creationId xmlns:a16="http://schemas.microsoft.com/office/drawing/2014/main" id="{650765A0-DFFA-1BBF-98E3-1F32B78F2E8F}"/>
              </a:ext>
            </a:extLst>
          </p:cNvPr>
          <p:cNvSpPr/>
          <p:nvPr/>
        </p:nvSpPr>
        <p:spPr>
          <a:xfrm flipH="1">
            <a:off x="1183716" y="2544782"/>
            <a:ext cx="1284607" cy="369332"/>
          </a:xfrm>
          <a:prstGeom prst="callout2">
            <a:avLst>
              <a:gd name="adj1" fmla="val 18750"/>
              <a:gd name="adj2" fmla="val 2604"/>
              <a:gd name="adj3" fmla="val 18750"/>
              <a:gd name="adj4" fmla="val -16667"/>
              <a:gd name="adj5" fmla="val 151185"/>
              <a:gd name="adj6" fmla="val -282456"/>
            </a:avLst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es-ES" dirty="0">
                <a:latin typeface="AvenirNext LT Pro Cn" panose="020B0506020202020204" pitchFamily="34" charset="0"/>
              </a:rPr>
              <a:t>Meridiano</a:t>
            </a:r>
          </a:p>
        </p:txBody>
      </p:sp>
      <p:sp>
        <p:nvSpPr>
          <p:cNvPr id="11" name="Globo: línea doblada sin borde 10">
            <a:extLst>
              <a:ext uri="{FF2B5EF4-FFF2-40B4-BE49-F238E27FC236}">
                <a16:creationId xmlns:a16="http://schemas.microsoft.com/office/drawing/2014/main" id="{48A8938F-438F-4F4D-0862-26586F759C39}"/>
              </a:ext>
            </a:extLst>
          </p:cNvPr>
          <p:cNvSpPr/>
          <p:nvPr/>
        </p:nvSpPr>
        <p:spPr>
          <a:xfrm>
            <a:off x="9525000" y="1995964"/>
            <a:ext cx="2143125" cy="369332"/>
          </a:xfrm>
          <a:prstGeom prst="callout2">
            <a:avLst>
              <a:gd name="adj1" fmla="val 18750"/>
              <a:gd name="adj2" fmla="val 2604"/>
              <a:gd name="adj3" fmla="val 18750"/>
              <a:gd name="adj4" fmla="val -16667"/>
              <a:gd name="adj5" fmla="val 238871"/>
              <a:gd name="adj6" fmla="val -67301"/>
            </a:avLst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es-ES" dirty="0">
                <a:latin typeface="AvenirNext LT Pro Cn" panose="020B0506020202020204" pitchFamily="34" charset="0"/>
              </a:rPr>
              <a:t>Crepúsculo astronómico</a:t>
            </a:r>
          </a:p>
        </p:txBody>
      </p:sp>
      <p:sp>
        <p:nvSpPr>
          <p:cNvPr id="12" name="Globo: línea doblada sin borde 11">
            <a:extLst>
              <a:ext uri="{FF2B5EF4-FFF2-40B4-BE49-F238E27FC236}">
                <a16:creationId xmlns:a16="http://schemas.microsoft.com/office/drawing/2014/main" id="{B000BB5C-7A1E-9EE9-2810-55885659D43A}"/>
              </a:ext>
            </a:extLst>
          </p:cNvPr>
          <p:cNvSpPr/>
          <p:nvPr/>
        </p:nvSpPr>
        <p:spPr>
          <a:xfrm flipH="1">
            <a:off x="1031317" y="3382447"/>
            <a:ext cx="1437007" cy="369332"/>
          </a:xfrm>
          <a:prstGeom prst="callout2">
            <a:avLst>
              <a:gd name="adj1" fmla="val 18750"/>
              <a:gd name="adj2" fmla="val 2604"/>
              <a:gd name="adj3" fmla="val 18750"/>
              <a:gd name="adj4" fmla="val -16667"/>
              <a:gd name="adj5" fmla="val 73816"/>
              <a:gd name="adj6" fmla="val -124411"/>
            </a:avLst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es-ES" dirty="0">
                <a:latin typeface="AvenirNext LT Pro Cn" panose="020B0506020202020204" pitchFamily="34" charset="0"/>
              </a:rPr>
              <a:t>Primer vertical</a:t>
            </a:r>
          </a:p>
        </p:txBody>
      </p:sp>
      <p:sp>
        <p:nvSpPr>
          <p:cNvPr id="13" name="Globo: línea doblada sin borde 12">
            <a:extLst>
              <a:ext uri="{FF2B5EF4-FFF2-40B4-BE49-F238E27FC236}">
                <a16:creationId xmlns:a16="http://schemas.microsoft.com/office/drawing/2014/main" id="{CA98941F-6479-97D9-02A5-04A0E0E65486}"/>
              </a:ext>
            </a:extLst>
          </p:cNvPr>
          <p:cNvSpPr/>
          <p:nvPr/>
        </p:nvSpPr>
        <p:spPr>
          <a:xfrm flipH="1">
            <a:off x="3943350" y="5820310"/>
            <a:ext cx="1487368" cy="369332"/>
          </a:xfrm>
          <a:prstGeom prst="callout2">
            <a:avLst>
              <a:gd name="adj1" fmla="val 18750"/>
              <a:gd name="adj2" fmla="val 2604"/>
              <a:gd name="adj3" fmla="val 18750"/>
              <a:gd name="adj4" fmla="val -16667"/>
              <a:gd name="adj5" fmla="val 156342"/>
              <a:gd name="adj6" fmla="val -39422"/>
            </a:avLst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es-ES" dirty="0">
                <a:latin typeface="AvenirNext LT Pro Cn" panose="020B0506020202020204" pitchFamily="34" charset="0"/>
              </a:rPr>
              <a:t>Punto cardinal</a:t>
            </a:r>
          </a:p>
        </p:txBody>
      </p:sp>
      <p:sp>
        <p:nvSpPr>
          <p:cNvPr id="14" name="Globo: línea doblada sin borde 13">
            <a:extLst>
              <a:ext uri="{FF2B5EF4-FFF2-40B4-BE49-F238E27FC236}">
                <a16:creationId xmlns:a16="http://schemas.microsoft.com/office/drawing/2014/main" id="{ADEE1BE4-2D72-5C03-9AE5-F740770FB9CC}"/>
              </a:ext>
            </a:extLst>
          </p:cNvPr>
          <p:cNvSpPr/>
          <p:nvPr/>
        </p:nvSpPr>
        <p:spPr>
          <a:xfrm>
            <a:off x="9651563" y="2481649"/>
            <a:ext cx="2143125" cy="369332"/>
          </a:xfrm>
          <a:prstGeom prst="callout2">
            <a:avLst>
              <a:gd name="adj1" fmla="val 18750"/>
              <a:gd name="adj2" fmla="val 2604"/>
              <a:gd name="adj3" fmla="val 18750"/>
              <a:gd name="adj4" fmla="val -16667"/>
              <a:gd name="adj5" fmla="val 223397"/>
              <a:gd name="adj6" fmla="val -63301"/>
            </a:avLst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es-ES" dirty="0">
                <a:latin typeface="AvenirNext LT Pro Cn" panose="020B0506020202020204" pitchFamily="34" charset="0"/>
              </a:rPr>
              <a:t>Crepúsculo náutico</a:t>
            </a:r>
          </a:p>
        </p:txBody>
      </p:sp>
      <p:sp>
        <p:nvSpPr>
          <p:cNvPr id="15" name="Globo: línea doblada sin borde 14">
            <a:extLst>
              <a:ext uri="{FF2B5EF4-FFF2-40B4-BE49-F238E27FC236}">
                <a16:creationId xmlns:a16="http://schemas.microsoft.com/office/drawing/2014/main" id="{45786135-2100-13C3-31FE-8D8D7DB2B6DF}"/>
              </a:ext>
            </a:extLst>
          </p:cNvPr>
          <p:cNvSpPr/>
          <p:nvPr/>
        </p:nvSpPr>
        <p:spPr>
          <a:xfrm>
            <a:off x="9791700" y="2967334"/>
            <a:ext cx="2143125" cy="369332"/>
          </a:xfrm>
          <a:prstGeom prst="callout2">
            <a:avLst>
              <a:gd name="adj1" fmla="val 18750"/>
              <a:gd name="adj2" fmla="val 2604"/>
              <a:gd name="adj3" fmla="val 18750"/>
              <a:gd name="adj4" fmla="val -16667"/>
              <a:gd name="adj5" fmla="val 238871"/>
              <a:gd name="adj6" fmla="val -65079"/>
            </a:avLst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es-ES" dirty="0">
                <a:latin typeface="AvenirNext LT Pro Cn" panose="020B0506020202020204" pitchFamily="34" charset="0"/>
              </a:rPr>
              <a:t>Crepúsculo civil</a:t>
            </a:r>
          </a:p>
        </p:txBody>
      </p:sp>
      <p:sp>
        <p:nvSpPr>
          <p:cNvPr id="16" name="Globo: línea doblada sin borde 15">
            <a:extLst>
              <a:ext uri="{FF2B5EF4-FFF2-40B4-BE49-F238E27FC236}">
                <a16:creationId xmlns:a16="http://schemas.microsoft.com/office/drawing/2014/main" id="{3A28EB61-0D02-D5C4-8FDC-E6DB74233557}"/>
              </a:ext>
            </a:extLst>
          </p:cNvPr>
          <p:cNvSpPr/>
          <p:nvPr/>
        </p:nvSpPr>
        <p:spPr>
          <a:xfrm flipH="1">
            <a:off x="1029794" y="4455616"/>
            <a:ext cx="1437007" cy="369332"/>
          </a:xfrm>
          <a:prstGeom prst="callout2">
            <a:avLst>
              <a:gd name="adj1" fmla="val 18750"/>
              <a:gd name="adj2" fmla="val 2604"/>
              <a:gd name="adj3" fmla="val 18750"/>
              <a:gd name="adj4" fmla="val -16667"/>
              <a:gd name="adj5" fmla="val -6132"/>
              <a:gd name="adj6" fmla="val -103200"/>
            </a:avLst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es-ES" dirty="0">
                <a:latin typeface="AvenirNext LT Pro Cn" panose="020B0506020202020204" pitchFamily="34" charset="0"/>
              </a:rPr>
              <a:t>Vertical</a:t>
            </a:r>
          </a:p>
        </p:txBody>
      </p:sp>
      <p:sp>
        <p:nvSpPr>
          <p:cNvPr id="17" name="Globo: línea doblada sin borde 16">
            <a:extLst>
              <a:ext uri="{FF2B5EF4-FFF2-40B4-BE49-F238E27FC236}">
                <a16:creationId xmlns:a16="http://schemas.microsoft.com/office/drawing/2014/main" id="{744CDCFE-E6BD-C0D8-899A-ECBBD2D715EC}"/>
              </a:ext>
            </a:extLst>
          </p:cNvPr>
          <p:cNvSpPr/>
          <p:nvPr/>
        </p:nvSpPr>
        <p:spPr>
          <a:xfrm>
            <a:off x="6477000" y="3141106"/>
            <a:ext cx="1284607" cy="369332"/>
          </a:xfrm>
          <a:prstGeom prst="callout2">
            <a:avLst>
              <a:gd name="adj1" fmla="val 18750"/>
              <a:gd name="adj2" fmla="val 2604"/>
              <a:gd name="adj3" fmla="val 18750"/>
              <a:gd name="adj4" fmla="val -16667"/>
              <a:gd name="adj5" fmla="val 73815"/>
              <a:gd name="adj6" fmla="val -28131"/>
            </a:avLst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es-ES" dirty="0">
                <a:latin typeface="AvenirNext LT Pro Cn" panose="020B0506020202020204" pitchFamily="34" charset="0"/>
              </a:rPr>
              <a:t>Eje central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C0C125EF-6540-3EF4-D503-FEED212341EE}"/>
              </a:ext>
            </a:extLst>
          </p:cNvPr>
          <p:cNvSpPr txBox="1"/>
          <p:nvPr/>
        </p:nvSpPr>
        <p:spPr>
          <a:xfrm>
            <a:off x="9923040" y="0"/>
            <a:ext cx="23265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dirty="0">
                <a:solidFill>
                  <a:schemeClr val="bg1">
                    <a:lumMod val="65000"/>
                  </a:schemeClr>
                </a:solidFill>
                <a:latin typeface="AvenirNext LT Pro Cn" panose="020B0506020202020204" pitchFamily="34" charset="0"/>
              </a:rPr>
              <a:t>CC-BY-NC-SA 4.0 Sergio Díaz 2024</a:t>
            </a:r>
          </a:p>
        </p:txBody>
      </p:sp>
    </p:spTree>
    <p:extLst>
      <p:ext uri="{BB962C8B-B14F-4D97-AF65-F5344CB8AC3E}">
        <p14:creationId xmlns:p14="http://schemas.microsoft.com/office/powerpoint/2010/main" val="21900193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9303FBD0-D2C5-F3D9-EC27-2FB2E1693BB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1182" y="0"/>
            <a:ext cx="6849636" cy="6858000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860B1026-BE70-D041-155A-AEBE7FDC6698}"/>
              </a:ext>
            </a:extLst>
          </p:cNvPr>
          <p:cNvSpPr txBox="1"/>
          <p:nvPr/>
        </p:nvSpPr>
        <p:spPr>
          <a:xfrm>
            <a:off x="117000" y="127576"/>
            <a:ext cx="377379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200" b="1" dirty="0">
                <a:solidFill>
                  <a:schemeClr val="accent1"/>
                </a:solidFill>
                <a:latin typeface="AvenirNext LT Pro Cn" panose="020B0506020202020204" pitchFamily="34" charset="0"/>
                <a:sym typeface="Wingdings" panose="05000000000000000000" pitchFamily="2" charset="2"/>
              </a:rPr>
              <a:t> </a:t>
            </a:r>
            <a:r>
              <a:rPr lang="es-ES" sz="3200" b="1" dirty="0">
                <a:solidFill>
                  <a:schemeClr val="accent1"/>
                </a:solidFill>
                <a:latin typeface="AvenirNext LT Pro Cn" panose="020B0506020202020204" pitchFamily="34" charset="0"/>
              </a:rPr>
              <a:t>Instrucciones de uso</a:t>
            </a:r>
          </a:p>
        </p:txBody>
      </p:sp>
      <p:sp>
        <p:nvSpPr>
          <p:cNvPr id="3" name="Globo: línea doblada sin borde 2">
            <a:extLst>
              <a:ext uri="{FF2B5EF4-FFF2-40B4-BE49-F238E27FC236}">
                <a16:creationId xmlns:a16="http://schemas.microsoft.com/office/drawing/2014/main" id="{794766AD-4242-E436-1902-2B012B40DF51}"/>
              </a:ext>
            </a:extLst>
          </p:cNvPr>
          <p:cNvSpPr/>
          <p:nvPr/>
        </p:nvSpPr>
        <p:spPr>
          <a:xfrm flipH="1">
            <a:off x="580445" y="1255142"/>
            <a:ext cx="2230336" cy="369332"/>
          </a:xfrm>
          <a:prstGeom prst="callout2">
            <a:avLst>
              <a:gd name="adj1" fmla="val 18750"/>
              <a:gd name="adj2" fmla="val 1042"/>
              <a:gd name="adj3" fmla="val 18750"/>
              <a:gd name="adj4" fmla="val -16667"/>
              <a:gd name="adj5" fmla="val 61100"/>
              <a:gd name="adj6" fmla="val -26448"/>
            </a:avLst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es-ES" dirty="0">
                <a:latin typeface="AvenirNext LT Pro Cn" panose="020B0506020202020204" pitchFamily="34" charset="0"/>
              </a:rPr>
              <a:t>Descripción resumida</a:t>
            </a:r>
          </a:p>
        </p:txBody>
      </p:sp>
      <p:sp>
        <p:nvSpPr>
          <p:cNvPr id="5" name="Globo: línea doblada sin borde 4">
            <a:extLst>
              <a:ext uri="{FF2B5EF4-FFF2-40B4-BE49-F238E27FC236}">
                <a16:creationId xmlns:a16="http://schemas.microsoft.com/office/drawing/2014/main" id="{926F4E69-7776-D3C2-495E-8691C4896420}"/>
              </a:ext>
            </a:extLst>
          </p:cNvPr>
          <p:cNvSpPr/>
          <p:nvPr/>
        </p:nvSpPr>
        <p:spPr>
          <a:xfrm>
            <a:off x="8784785" y="281464"/>
            <a:ext cx="2597589" cy="646331"/>
          </a:xfrm>
          <a:prstGeom prst="callout2">
            <a:avLst>
              <a:gd name="adj1" fmla="val 18750"/>
              <a:gd name="adj2" fmla="val 2604"/>
              <a:gd name="adj3" fmla="val 18750"/>
              <a:gd name="adj4" fmla="val -16667"/>
              <a:gd name="adj5" fmla="val 89248"/>
              <a:gd name="adj6" fmla="val -37209"/>
            </a:avLst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es-ES" dirty="0">
                <a:latin typeface="AvenirNext LT Pro Cn" panose="020B0506020202020204" pitchFamily="34" charset="0"/>
              </a:rPr>
              <a:t>Tabla de constelaciones (en español) y abreviaturas latinas</a:t>
            </a:r>
          </a:p>
        </p:txBody>
      </p:sp>
      <p:sp>
        <p:nvSpPr>
          <p:cNvPr id="6" name="Globo: línea doblada sin borde 5">
            <a:extLst>
              <a:ext uri="{FF2B5EF4-FFF2-40B4-BE49-F238E27FC236}">
                <a16:creationId xmlns:a16="http://schemas.microsoft.com/office/drawing/2014/main" id="{B004F0F0-F505-323A-9F04-F0255DC0CAF1}"/>
              </a:ext>
            </a:extLst>
          </p:cNvPr>
          <p:cNvSpPr/>
          <p:nvPr/>
        </p:nvSpPr>
        <p:spPr>
          <a:xfrm flipH="1">
            <a:off x="809626" y="3849677"/>
            <a:ext cx="1537710" cy="369332"/>
          </a:xfrm>
          <a:prstGeom prst="callout2">
            <a:avLst>
              <a:gd name="adj1" fmla="val 18750"/>
              <a:gd name="adj2" fmla="val 1042"/>
              <a:gd name="adj3" fmla="val 18750"/>
              <a:gd name="adj4" fmla="val -16667"/>
              <a:gd name="adj5" fmla="val 68657"/>
              <a:gd name="adj6" fmla="val -31978"/>
            </a:avLst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es-ES" dirty="0">
                <a:latin typeface="AvenirNext LT Pro Cn" panose="020B0506020202020204" pitchFamily="34" charset="0"/>
              </a:rPr>
              <a:t>Uso básico</a:t>
            </a:r>
          </a:p>
        </p:txBody>
      </p:sp>
      <p:sp>
        <p:nvSpPr>
          <p:cNvPr id="7" name="Globo: línea doblada sin borde 6">
            <a:extLst>
              <a:ext uri="{FF2B5EF4-FFF2-40B4-BE49-F238E27FC236}">
                <a16:creationId xmlns:a16="http://schemas.microsoft.com/office/drawing/2014/main" id="{351B1117-3A22-0602-685E-3E23F95185A4}"/>
              </a:ext>
            </a:extLst>
          </p:cNvPr>
          <p:cNvSpPr/>
          <p:nvPr/>
        </p:nvSpPr>
        <p:spPr>
          <a:xfrm flipH="1">
            <a:off x="1431583" y="5745733"/>
            <a:ext cx="1537710" cy="369332"/>
          </a:xfrm>
          <a:prstGeom prst="callout2">
            <a:avLst>
              <a:gd name="adj1" fmla="val 18750"/>
              <a:gd name="adj2" fmla="val 1042"/>
              <a:gd name="adj3" fmla="val 18750"/>
              <a:gd name="adj4" fmla="val -16667"/>
              <a:gd name="adj5" fmla="val -42687"/>
              <a:gd name="adj6" fmla="val -39148"/>
            </a:avLst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es-ES" dirty="0">
                <a:latin typeface="AvenirNext LT Pro Cn" panose="020B0506020202020204" pitchFamily="34" charset="0"/>
              </a:rPr>
              <a:t>Uso avanzado</a:t>
            </a:r>
          </a:p>
        </p:txBody>
      </p:sp>
      <p:sp>
        <p:nvSpPr>
          <p:cNvPr id="9" name="Arco 8">
            <a:extLst>
              <a:ext uri="{FF2B5EF4-FFF2-40B4-BE49-F238E27FC236}">
                <a16:creationId xmlns:a16="http://schemas.microsoft.com/office/drawing/2014/main" id="{BC5E5B52-FA06-89AF-F98E-DC8F468182F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flipH="1">
            <a:off x="2771214" y="95677"/>
            <a:ext cx="6713808" cy="6666636"/>
          </a:xfrm>
          <a:prstGeom prst="arc">
            <a:avLst>
              <a:gd name="adj1" fmla="val 17612496"/>
              <a:gd name="adj2" fmla="val 266715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Arco 9">
            <a:extLst>
              <a:ext uri="{FF2B5EF4-FFF2-40B4-BE49-F238E27FC236}">
                <a16:creationId xmlns:a16="http://schemas.microsoft.com/office/drawing/2014/main" id="{AAC1AD68-6A79-172A-5EC7-DA9F3810290A}"/>
              </a:ext>
            </a:extLst>
          </p:cNvPr>
          <p:cNvSpPr>
            <a:spLocks/>
          </p:cNvSpPr>
          <p:nvPr/>
        </p:nvSpPr>
        <p:spPr>
          <a:xfrm flipH="1">
            <a:off x="2771214" y="104225"/>
            <a:ext cx="6713808" cy="6666636"/>
          </a:xfrm>
          <a:prstGeom prst="arc">
            <a:avLst>
              <a:gd name="adj1" fmla="val 414992"/>
              <a:gd name="adj2" fmla="val 1894724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" name="Arco 10">
            <a:extLst>
              <a:ext uri="{FF2B5EF4-FFF2-40B4-BE49-F238E27FC236}">
                <a16:creationId xmlns:a16="http://schemas.microsoft.com/office/drawing/2014/main" id="{0B19F35A-1EC4-BA23-379C-E200EA18F6BA}"/>
              </a:ext>
            </a:extLst>
          </p:cNvPr>
          <p:cNvSpPr/>
          <p:nvPr/>
        </p:nvSpPr>
        <p:spPr>
          <a:xfrm flipH="1">
            <a:off x="2771948" y="96654"/>
            <a:ext cx="6713808" cy="6666636"/>
          </a:xfrm>
          <a:prstGeom prst="arc">
            <a:avLst>
              <a:gd name="adj1" fmla="val 1999529"/>
              <a:gd name="adj2" fmla="val 5204111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2" name="Globo: línea doblada sin borde 11">
            <a:extLst>
              <a:ext uri="{FF2B5EF4-FFF2-40B4-BE49-F238E27FC236}">
                <a16:creationId xmlns:a16="http://schemas.microsoft.com/office/drawing/2014/main" id="{4012E582-6436-E29B-3EA9-E7D102698188}"/>
              </a:ext>
            </a:extLst>
          </p:cNvPr>
          <p:cNvSpPr/>
          <p:nvPr/>
        </p:nvSpPr>
        <p:spPr>
          <a:xfrm>
            <a:off x="9420052" y="4372838"/>
            <a:ext cx="2597589" cy="369332"/>
          </a:xfrm>
          <a:prstGeom prst="callout2">
            <a:avLst>
              <a:gd name="adj1" fmla="val 18750"/>
              <a:gd name="adj2" fmla="val 2604"/>
              <a:gd name="adj3" fmla="val 18750"/>
              <a:gd name="adj4" fmla="val -16667"/>
              <a:gd name="adj5" fmla="val -59228"/>
              <a:gd name="adj6" fmla="val -21808"/>
            </a:avLst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es-ES" dirty="0">
                <a:latin typeface="AvenirNext LT Pro Cn" panose="020B0506020202020204" pitchFamily="34" charset="0"/>
              </a:rPr>
              <a:t>Código QR aplicación web</a:t>
            </a:r>
          </a:p>
        </p:txBody>
      </p:sp>
      <p:sp>
        <p:nvSpPr>
          <p:cNvPr id="13" name="Globo: línea doblada sin borde 12">
            <a:extLst>
              <a:ext uri="{FF2B5EF4-FFF2-40B4-BE49-F238E27FC236}">
                <a16:creationId xmlns:a16="http://schemas.microsoft.com/office/drawing/2014/main" id="{AEFBD8C9-0DB2-CB09-921B-F9B92C206E21}"/>
              </a:ext>
            </a:extLst>
          </p:cNvPr>
          <p:cNvSpPr/>
          <p:nvPr/>
        </p:nvSpPr>
        <p:spPr>
          <a:xfrm>
            <a:off x="9104454" y="5615419"/>
            <a:ext cx="2597589" cy="369332"/>
          </a:xfrm>
          <a:prstGeom prst="callout2">
            <a:avLst>
              <a:gd name="adj1" fmla="val 18750"/>
              <a:gd name="adj2" fmla="val 2604"/>
              <a:gd name="adj3" fmla="val 18750"/>
              <a:gd name="adj4" fmla="val -16667"/>
              <a:gd name="adj5" fmla="val -29385"/>
              <a:gd name="adj6" fmla="val -29509"/>
            </a:avLst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es-ES" dirty="0">
                <a:latin typeface="AvenirNext LT Pro Cn" panose="020B0506020202020204" pitchFamily="34" charset="0"/>
              </a:rPr>
              <a:t>Medida ángulos con la mano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B4C5E944-5F5E-D82D-1E76-682F4A1B949D}"/>
              </a:ext>
            </a:extLst>
          </p:cNvPr>
          <p:cNvSpPr txBox="1"/>
          <p:nvPr/>
        </p:nvSpPr>
        <p:spPr>
          <a:xfrm>
            <a:off x="9923040" y="0"/>
            <a:ext cx="23265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dirty="0">
                <a:solidFill>
                  <a:schemeClr val="bg1">
                    <a:lumMod val="65000"/>
                  </a:schemeClr>
                </a:solidFill>
                <a:latin typeface="AvenirNext LT Pro Cn" panose="020B0506020202020204" pitchFamily="34" charset="0"/>
              </a:rPr>
              <a:t>CC-BY-NC-SA 4.0 Sergio Díaz 2024</a:t>
            </a:r>
          </a:p>
        </p:txBody>
      </p:sp>
    </p:spTree>
    <p:extLst>
      <p:ext uri="{BB962C8B-B14F-4D97-AF65-F5344CB8AC3E}">
        <p14:creationId xmlns:p14="http://schemas.microsoft.com/office/powerpoint/2010/main" val="4843833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Imagen 27">
            <a:extLst>
              <a:ext uri="{FF2B5EF4-FFF2-40B4-BE49-F238E27FC236}">
                <a16:creationId xmlns:a16="http://schemas.microsoft.com/office/drawing/2014/main" id="{5F5B7E7D-FC6A-7567-22FD-6140C82C053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" b="3"/>
          <a:stretch/>
        </p:blipFill>
        <p:spPr>
          <a:xfrm>
            <a:off x="528762" y="45171"/>
            <a:ext cx="9536284" cy="6767658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EDA2A607-E691-D948-EA57-19B3B190667A}"/>
              </a:ext>
            </a:extLst>
          </p:cNvPr>
          <p:cNvSpPr txBox="1"/>
          <p:nvPr/>
        </p:nvSpPr>
        <p:spPr>
          <a:xfrm>
            <a:off x="117000" y="127576"/>
            <a:ext cx="2274982" cy="584775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s-ES" sz="3200" b="1" dirty="0">
                <a:solidFill>
                  <a:schemeClr val="accent1"/>
                </a:solidFill>
                <a:latin typeface="AvenirNext LT Pro Cn" panose="020B0506020202020204" pitchFamily="34" charset="0"/>
                <a:sym typeface="Wingdings" panose="05000000000000000000" pitchFamily="2" charset="2"/>
              </a:rPr>
              <a:t> </a:t>
            </a:r>
            <a:r>
              <a:rPr lang="es-ES" sz="3200" b="1" dirty="0">
                <a:solidFill>
                  <a:schemeClr val="accent1"/>
                </a:solidFill>
                <a:latin typeface="AvenirNext LT Pro Cn" panose="020B0506020202020204" pitchFamily="34" charset="0"/>
              </a:rPr>
              <a:t>Uso básico</a:t>
            </a: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8F373E25-6F47-23AA-46BB-714F6ED6880B}"/>
              </a:ext>
            </a:extLst>
          </p:cNvPr>
          <p:cNvSpPr txBox="1"/>
          <p:nvPr/>
        </p:nvSpPr>
        <p:spPr>
          <a:xfrm rot="20208722">
            <a:off x="6879788" y="5891742"/>
            <a:ext cx="26642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dirty="0">
                <a:solidFill>
                  <a:schemeClr val="accent2"/>
                </a:solidFill>
              </a:rPr>
              <a:t>4</a:t>
            </a:r>
          </a:p>
        </p:txBody>
      </p:sp>
      <p:pic>
        <p:nvPicPr>
          <p:cNvPr id="24" name="Imagen 23">
            <a:extLst>
              <a:ext uri="{FF2B5EF4-FFF2-40B4-BE49-F238E27FC236}">
                <a16:creationId xmlns:a16="http://schemas.microsoft.com/office/drawing/2014/main" id="{ADA8F1E3-9659-C5BC-8DF5-B3420012AA2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1" r="2009"/>
          <a:stretch/>
        </p:blipFill>
        <p:spPr>
          <a:xfrm>
            <a:off x="9385736" y="3558096"/>
            <a:ext cx="2652571" cy="2444449"/>
          </a:xfrm>
          <a:prstGeom prst="rect">
            <a:avLst/>
          </a:prstGeom>
        </p:spPr>
      </p:pic>
      <p:sp>
        <p:nvSpPr>
          <p:cNvPr id="25" name="Rectángulo 24">
            <a:extLst>
              <a:ext uri="{FF2B5EF4-FFF2-40B4-BE49-F238E27FC236}">
                <a16:creationId xmlns:a16="http://schemas.microsoft.com/office/drawing/2014/main" id="{1A342A08-C925-DEC9-EFC4-B54F81EE63F2}"/>
              </a:ext>
            </a:extLst>
          </p:cNvPr>
          <p:cNvSpPr/>
          <p:nvPr/>
        </p:nvSpPr>
        <p:spPr>
          <a:xfrm>
            <a:off x="9385736" y="3544389"/>
            <a:ext cx="2652571" cy="2458157"/>
          </a:xfrm>
          <a:prstGeom prst="rect">
            <a:avLst/>
          </a:prstGeom>
          <a:noFill/>
          <a:ln w="63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26" name="Conector recto 25">
            <a:extLst>
              <a:ext uri="{FF2B5EF4-FFF2-40B4-BE49-F238E27FC236}">
                <a16:creationId xmlns:a16="http://schemas.microsoft.com/office/drawing/2014/main" id="{ADD50FFB-6AAF-989C-AAFC-5E1DE98FFEB5}"/>
              </a:ext>
            </a:extLst>
          </p:cNvPr>
          <p:cNvCxnSpPr>
            <a:cxnSpLocks/>
          </p:cNvCxnSpPr>
          <p:nvPr/>
        </p:nvCxnSpPr>
        <p:spPr>
          <a:xfrm flipV="1">
            <a:off x="6394824" y="3544389"/>
            <a:ext cx="2990912" cy="1917233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7" name="Rectángulo 26">
            <a:extLst>
              <a:ext uri="{FF2B5EF4-FFF2-40B4-BE49-F238E27FC236}">
                <a16:creationId xmlns:a16="http://schemas.microsoft.com/office/drawing/2014/main" id="{5F6495BA-703F-D166-3EA5-354C7CF29CEC}"/>
              </a:ext>
            </a:extLst>
          </p:cNvPr>
          <p:cNvSpPr/>
          <p:nvPr/>
        </p:nvSpPr>
        <p:spPr>
          <a:xfrm>
            <a:off x="6394824" y="5463274"/>
            <a:ext cx="1415071" cy="1218419"/>
          </a:xfrm>
          <a:prstGeom prst="rect">
            <a:avLst/>
          </a:prstGeom>
          <a:noFill/>
          <a:ln w="63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3" name="CuadroTexto 32">
            <a:extLst>
              <a:ext uri="{FF2B5EF4-FFF2-40B4-BE49-F238E27FC236}">
                <a16:creationId xmlns:a16="http://schemas.microsoft.com/office/drawing/2014/main" id="{1984062A-AAC7-BDEE-0809-948C3B851E16}"/>
              </a:ext>
            </a:extLst>
          </p:cNvPr>
          <p:cNvSpPr txBox="1"/>
          <p:nvPr/>
        </p:nvSpPr>
        <p:spPr>
          <a:xfrm>
            <a:off x="7246928" y="6302636"/>
            <a:ext cx="5549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dirty="0">
                <a:solidFill>
                  <a:schemeClr val="accent2"/>
                </a:solidFill>
              </a:rPr>
              <a:t>19:15</a:t>
            </a:r>
          </a:p>
        </p:txBody>
      </p:sp>
      <p:sp>
        <p:nvSpPr>
          <p:cNvPr id="34" name="Forma libre: forma 33">
            <a:extLst>
              <a:ext uri="{FF2B5EF4-FFF2-40B4-BE49-F238E27FC236}">
                <a16:creationId xmlns:a16="http://schemas.microsoft.com/office/drawing/2014/main" id="{39F37E25-EFD1-BD24-E552-205A1990D46A}"/>
              </a:ext>
            </a:extLst>
          </p:cNvPr>
          <p:cNvSpPr/>
          <p:nvPr/>
        </p:nvSpPr>
        <p:spPr>
          <a:xfrm>
            <a:off x="7058654" y="6259310"/>
            <a:ext cx="239059" cy="185271"/>
          </a:xfrm>
          <a:custGeom>
            <a:avLst/>
            <a:gdLst>
              <a:gd name="connsiteX0" fmla="*/ 239059 w 239059"/>
              <a:gd name="connsiteY0" fmla="*/ 185271 h 185271"/>
              <a:gd name="connsiteX1" fmla="*/ 143435 w 239059"/>
              <a:gd name="connsiteY1" fmla="*/ 185271 h 185271"/>
              <a:gd name="connsiteX2" fmla="*/ 0 w 239059"/>
              <a:gd name="connsiteY2" fmla="*/ 0 h 1852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9059" h="185271">
                <a:moveTo>
                  <a:pt x="239059" y="185271"/>
                </a:moveTo>
                <a:lnTo>
                  <a:pt x="143435" y="185271"/>
                </a:lnTo>
                <a:lnTo>
                  <a:pt x="0" y="0"/>
                </a:lnTo>
              </a:path>
            </a:pathLst>
          </a:custGeom>
          <a:ln w="28575">
            <a:solidFill>
              <a:schemeClr val="accent2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5" name="CuadroTexto 34">
            <a:extLst>
              <a:ext uri="{FF2B5EF4-FFF2-40B4-BE49-F238E27FC236}">
                <a16:creationId xmlns:a16="http://schemas.microsoft.com/office/drawing/2014/main" id="{68D355D3-F38C-7545-98F7-5118343F3CE8}"/>
              </a:ext>
            </a:extLst>
          </p:cNvPr>
          <p:cNvSpPr txBox="1"/>
          <p:nvPr/>
        </p:nvSpPr>
        <p:spPr>
          <a:xfrm rot="20208722">
            <a:off x="10446102" y="4444351"/>
            <a:ext cx="2936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600" b="1" dirty="0">
                <a:solidFill>
                  <a:schemeClr val="accent2"/>
                </a:solidFill>
              </a:rPr>
              <a:t>4</a:t>
            </a:r>
          </a:p>
        </p:txBody>
      </p:sp>
      <p:sp>
        <p:nvSpPr>
          <p:cNvPr id="36" name="CuadroTexto 35">
            <a:extLst>
              <a:ext uri="{FF2B5EF4-FFF2-40B4-BE49-F238E27FC236}">
                <a16:creationId xmlns:a16="http://schemas.microsoft.com/office/drawing/2014/main" id="{D40B0938-581E-0AF4-B261-2C2569C7FFC1}"/>
              </a:ext>
            </a:extLst>
          </p:cNvPr>
          <p:cNvSpPr txBox="1"/>
          <p:nvPr/>
        </p:nvSpPr>
        <p:spPr>
          <a:xfrm>
            <a:off x="11029501" y="5293862"/>
            <a:ext cx="6799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600" b="1" dirty="0">
                <a:solidFill>
                  <a:schemeClr val="accent2"/>
                </a:solidFill>
              </a:rPr>
              <a:t>19:15</a:t>
            </a:r>
          </a:p>
        </p:txBody>
      </p:sp>
      <p:sp>
        <p:nvSpPr>
          <p:cNvPr id="37" name="Forma libre: forma 36">
            <a:extLst>
              <a:ext uri="{FF2B5EF4-FFF2-40B4-BE49-F238E27FC236}">
                <a16:creationId xmlns:a16="http://schemas.microsoft.com/office/drawing/2014/main" id="{63749CF8-B7D4-83B6-DA0A-EB325A56714E}"/>
              </a:ext>
            </a:extLst>
          </p:cNvPr>
          <p:cNvSpPr/>
          <p:nvPr/>
        </p:nvSpPr>
        <p:spPr>
          <a:xfrm>
            <a:off x="10675296" y="5012380"/>
            <a:ext cx="357330" cy="438259"/>
          </a:xfrm>
          <a:custGeom>
            <a:avLst/>
            <a:gdLst>
              <a:gd name="connsiteX0" fmla="*/ 239059 w 239059"/>
              <a:gd name="connsiteY0" fmla="*/ 185271 h 185271"/>
              <a:gd name="connsiteX1" fmla="*/ 143435 w 239059"/>
              <a:gd name="connsiteY1" fmla="*/ 185271 h 185271"/>
              <a:gd name="connsiteX2" fmla="*/ 0 w 239059"/>
              <a:gd name="connsiteY2" fmla="*/ 0 h 1852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9059" h="185271">
                <a:moveTo>
                  <a:pt x="239059" y="185271"/>
                </a:moveTo>
                <a:lnTo>
                  <a:pt x="143435" y="185271"/>
                </a:lnTo>
                <a:lnTo>
                  <a:pt x="0" y="0"/>
                </a:lnTo>
              </a:path>
            </a:pathLst>
          </a:custGeom>
          <a:ln w="28575">
            <a:solidFill>
              <a:schemeClr val="accent2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39" name="Conector recto 38">
            <a:extLst>
              <a:ext uri="{FF2B5EF4-FFF2-40B4-BE49-F238E27FC236}">
                <a16:creationId xmlns:a16="http://schemas.microsoft.com/office/drawing/2014/main" id="{1B089860-CE8A-EBC7-FA24-78A17274156C}"/>
              </a:ext>
            </a:extLst>
          </p:cNvPr>
          <p:cNvCxnSpPr>
            <a:cxnSpLocks/>
          </p:cNvCxnSpPr>
          <p:nvPr/>
        </p:nvCxnSpPr>
        <p:spPr>
          <a:xfrm flipV="1">
            <a:off x="7809895" y="6005439"/>
            <a:ext cx="4228412" cy="674602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" name="CuadroTexto 2">
            <a:extLst>
              <a:ext uri="{FF2B5EF4-FFF2-40B4-BE49-F238E27FC236}">
                <a16:creationId xmlns:a16="http://schemas.microsoft.com/office/drawing/2014/main" id="{9B1761F5-34C4-55E2-1E4E-9B32090FB094}"/>
              </a:ext>
            </a:extLst>
          </p:cNvPr>
          <p:cNvSpPr txBox="1"/>
          <p:nvPr/>
        </p:nvSpPr>
        <p:spPr>
          <a:xfrm>
            <a:off x="9923040" y="0"/>
            <a:ext cx="23265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dirty="0">
                <a:solidFill>
                  <a:schemeClr val="bg1">
                    <a:lumMod val="65000"/>
                  </a:schemeClr>
                </a:solidFill>
                <a:latin typeface="AvenirNext LT Pro Cn" panose="020B0506020202020204" pitchFamily="34" charset="0"/>
              </a:rPr>
              <a:t>CC-BY-NC-SA 4.0 Sergio Díaz 2024</a:t>
            </a:r>
          </a:p>
        </p:txBody>
      </p:sp>
    </p:spTree>
    <p:extLst>
      <p:ext uri="{BB962C8B-B14F-4D97-AF65-F5344CB8AC3E}">
        <p14:creationId xmlns:p14="http://schemas.microsoft.com/office/powerpoint/2010/main" val="25938024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Imagen 27">
            <a:extLst>
              <a:ext uri="{FF2B5EF4-FFF2-40B4-BE49-F238E27FC236}">
                <a16:creationId xmlns:a16="http://schemas.microsoft.com/office/drawing/2014/main" id="{5F5B7E7D-FC6A-7567-22FD-6140C82C053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033"/>
          <a:stretch/>
        </p:blipFill>
        <p:spPr>
          <a:xfrm>
            <a:off x="528762" y="45171"/>
            <a:ext cx="9536284" cy="6767658"/>
          </a:xfrm>
          <a:prstGeom prst="rect">
            <a:avLst/>
          </a:prstGeom>
        </p:spPr>
      </p:pic>
      <p:sp>
        <p:nvSpPr>
          <p:cNvPr id="30" name="CuadroTexto 29">
            <a:extLst>
              <a:ext uri="{FF2B5EF4-FFF2-40B4-BE49-F238E27FC236}">
                <a16:creationId xmlns:a16="http://schemas.microsoft.com/office/drawing/2014/main" id="{1252C8FD-7B64-48FD-0A51-C780FD65F258}"/>
              </a:ext>
            </a:extLst>
          </p:cNvPr>
          <p:cNvSpPr txBox="1"/>
          <p:nvPr/>
        </p:nvSpPr>
        <p:spPr>
          <a:xfrm rot="20208722">
            <a:off x="6879788" y="5891742"/>
            <a:ext cx="26642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dirty="0">
                <a:solidFill>
                  <a:schemeClr val="accent2"/>
                </a:solidFill>
              </a:rPr>
              <a:t>4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EDA2A607-E691-D948-EA57-19B3B190667A}"/>
              </a:ext>
            </a:extLst>
          </p:cNvPr>
          <p:cNvSpPr txBox="1"/>
          <p:nvPr/>
        </p:nvSpPr>
        <p:spPr>
          <a:xfrm>
            <a:off x="117000" y="127576"/>
            <a:ext cx="2274982" cy="584775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s-ES" sz="3200" b="1" dirty="0">
                <a:solidFill>
                  <a:schemeClr val="accent1"/>
                </a:solidFill>
                <a:latin typeface="AvenirNext LT Pro Cn" panose="020B0506020202020204" pitchFamily="34" charset="0"/>
                <a:sym typeface="Wingdings" panose="05000000000000000000" pitchFamily="2" charset="2"/>
              </a:rPr>
              <a:t> </a:t>
            </a:r>
            <a:r>
              <a:rPr lang="es-ES" sz="3200" b="1" dirty="0">
                <a:solidFill>
                  <a:schemeClr val="accent1"/>
                </a:solidFill>
                <a:latin typeface="AvenirNext LT Pro Cn" panose="020B0506020202020204" pitchFamily="34" charset="0"/>
              </a:rPr>
              <a:t>Uso básico</a:t>
            </a:r>
          </a:p>
        </p:txBody>
      </p:sp>
      <p:grpSp>
        <p:nvGrpSpPr>
          <p:cNvPr id="7" name="Grupo 6">
            <a:extLst>
              <a:ext uri="{FF2B5EF4-FFF2-40B4-BE49-F238E27FC236}">
                <a16:creationId xmlns:a16="http://schemas.microsoft.com/office/drawing/2014/main" id="{86A4F892-B481-42A9-B87C-6C65BF573249}"/>
              </a:ext>
            </a:extLst>
          </p:cNvPr>
          <p:cNvGrpSpPr/>
          <p:nvPr/>
        </p:nvGrpSpPr>
        <p:grpSpPr>
          <a:xfrm>
            <a:off x="9385736" y="3544389"/>
            <a:ext cx="2652571" cy="2473901"/>
            <a:chOff x="9447049" y="4292141"/>
            <a:chExt cx="2165140" cy="2019302"/>
          </a:xfrm>
        </p:grpSpPr>
        <p:pic>
          <p:nvPicPr>
            <p:cNvPr id="5" name="Imagen 4">
              <a:extLst>
                <a:ext uri="{FF2B5EF4-FFF2-40B4-BE49-F238E27FC236}">
                  <a16:creationId xmlns:a16="http://schemas.microsoft.com/office/drawing/2014/main" id="{892806ED-588E-956B-74F4-CBB0A6A523E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447049" y="4292141"/>
              <a:ext cx="2165140" cy="2019302"/>
            </a:xfrm>
            <a:prstGeom prst="rect">
              <a:avLst/>
            </a:prstGeom>
          </p:spPr>
        </p:pic>
        <p:sp>
          <p:nvSpPr>
            <p:cNvPr id="8" name="Rectángulo 7">
              <a:extLst>
                <a:ext uri="{FF2B5EF4-FFF2-40B4-BE49-F238E27FC236}">
                  <a16:creationId xmlns:a16="http://schemas.microsoft.com/office/drawing/2014/main" id="{58C02740-8741-0874-90CD-DE5EA2297D7D}"/>
                </a:ext>
              </a:extLst>
            </p:cNvPr>
            <p:cNvSpPr/>
            <p:nvPr/>
          </p:nvSpPr>
          <p:spPr>
            <a:xfrm>
              <a:off x="9447049" y="4292141"/>
              <a:ext cx="2165140" cy="2006451"/>
            </a:xfrm>
            <a:prstGeom prst="rect">
              <a:avLst/>
            </a:prstGeom>
            <a:noFill/>
            <a:ln w="6350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cxnSp>
        <p:nvCxnSpPr>
          <p:cNvPr id="12" name="Conector recto 11">
            <a:extLst>
              <a:ext uri="{FF2B5EF4-FFF2-40B4-BE49-F238E27FC236}">
                <a16:creationId xmlns:a16="http://schemas.microsoft.com/office/drawing/2014/main" id="{AC407E30-1694-0936-E737-BF24845251E4}"/>
              </a:ext>
            </a:extLst>
          </p:cNvPr>
          <p:cNvCxnSpPr>
            <a:cxnSpLocks/>
          </p:cNvCxnSpPr>
          <p:nvPr/>
        </p:nvCxnSpPr>
        <p:spPr>
          <a:xfrm flipV="1">
            <a:off x="6394824" y="3544389"/>
            <a:ext cx="2990912" cy="1917233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9" name="Rectángulo 8">
            <a:extLst>
              <a:ext uri="{FF2B5EF4-FFF2-40B4-BE49-F238E27FC236}">
                <a16:creationId xmlns:a16="http://schemas.microsoft.com/office/drawing/2014/main" id="{316CB0E9-6970-CB89-B870-B40DF7696BD7}"/>
              </a:ext>
            </a:extLst>
          </p:cNvPr>
          <p:cNvSpPr/>
          <p:nvPr/>
        </p:nvSpPr>
        <p:spPr>
          <a:xfrm>
            <a:off x="6394824" y="5463274"/>
            <a:ext cx="1415071" cy="1218419"/>
          </a:xfrm>
          <a:prstGeom prst="rect">
            <a:avLst/>
          </a:prstGeom>
          <a:noFill/>
          <a:ln w="63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5D6FE72F-A207-C50E-36AF-FF788951C72A}"/>
              </a:ext>
            </a:extLst>
          </p:cNvPr>
          <p:cNvSpPr txBox="1"/>
          <p:nvPr/>
        </p:nvSpPr>
        <p:spPr>
          <a:xfrm>
            <a:off x="7302585" y="6254930"/>
            <a:ext cx="5549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dirty="0">
                <a:solidFill>
                  <a:schemeClr val="accent2"/>
                </a:solidFill>
              </a:rPr>
              <a:t>19:15</a:t>
            </a:r>
          </a:p>
        </p:txBody>
      </p:sp>
      <p:sp>
        <p:nvSpPr>
          <p:cNvPr id="14" name="Forma libre: forma 13">
            <a:extLst>
              <a:ext uri="{FF2B5EF4-FFF2-40B4-BE49-F238E27FC236}">
                <a16:creationId xmlns:a16="http://schemas.microsoft.com/office/drawing/2014/main" id="{0D0D0A5E-E768-8C12-8A66-4D2A5C7E1F4A}"/>
              </a:ext>
            </a:extLst>
          </p:cNvPr>
          <p:cNvSpPr/>
          <p:nvPr/>
        </p:nvSpPr>
        <p:spPr>
          <a:xfrm>
            <a:off x="7114311" y="6211604"/>
            <a:ext cx="239059" cy="185271"/>
          </a:xfrm>
          <a:custGeom>
            <a:avLst/>
            <a:gdLst>
              <a:gd name="connsiteX0" fmla="*/ 239059 w 239059"/>
              <a:gd name="connsiteY0" fmla="*/ 185271 h 185271"/>
              <a:gd name="connsiteX1" fmla="*/ 143435 w 239059"/>
              <a:gd name="connsiteY1" fmla="*/ 185271 h 185271"/>
              <a:gd name="connsiteX2" fmla="*/ 0 w 239059"/>
              <a:gd name="connsiteY2" fmla="*/ 0 h 1852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9059" h="185271">
                <a:moveTo>
                  <a:pt x="239059" y="185271"/>
                </a:moveTo>
                <a:lnTo>
                  <a:pt x="143435" y="185271"/>
                </a:lnTo>
                <a:lnTo>
                  <a:pt x="0" y="0"/>
                </a:lnTo>
              </a:path>
            </a:pathLst>
          </a:custGeom>
          <a:ln w="28575">
            <a:solidFill>
              <a:schemeClr val="accent2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1DC322F3-7A68-68FA-3667-452B59B1E42D}"/>
              </a:ext>
            </a:extLst>
          </p:cNvPr>
          <p:cNvSpPr txBox="1"/>
          <p:nvPr/>
        </p:nvSpPr>
        <p:spPr>
          <a:xfrm rot="20208722">
            <a:off x="10398396" y="4468204"/>
            <a:ext cx="2936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600" b="1" dirty="0">
                <a:solidFill>
                  <a:schemeClr val="accent2"/>
                </a:solidFill>
              </a:rPr>
              <a:t>4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07B3A15D-A89B-0B65-7433-4EA14CB8223A}"/>
              </a:ext>
            </a:extLst>
          </p:cNvPr>
          <p:cNvSpPr txBox="1"/>
          <p:nvPr/>
        </p:nvSpPr>
        <p:spPr>
          <a:xfrm>
            <a:off x="11109011" y="5270009"/>
            <a:ext cx="6799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600" b="1" dirty="0">
                <a:solidFill>
                  <a:schemeClr val="accent2"/>
                </a:solidFill>
              </a:rPr>
              <a:t>19:15</a:t>
            </a:r>
          </a:p>
        </p:txBody>
      </p:sp>
      <p:sp>
        <p:nvSpPr>
          <p:cNvPr id="18" name="Forma libre: forma 17">
            <a:extLst>
              <a:ext uri="{FF2B5EF4-FFF2-40B4-BE49-F238E27FC236}">
                <a16:creationId xmlns:a16="http://schemas.microsoft.com/office/drawing/2014/main" id="{202564FB-573E-6FD3-C338-2D83D0B8B6A3}"/>
              </a:ext>
            </a:extLst>
          </p:cNvPr>
          <p:cNvSpPr/>
          <p:nvPr/>
        </p:nvSpPr>
        <p:spPr>
          <a:xfrm>
            <a:off x="10754806" y="4988527"/>
            <a:ext cx="357330" cy="438259"/>
          </a:xfrm>
          <a:custGeom>
            <a:avLst/>
            <a:gdLst>
              <a:gd name="connsiteX0" fmla="*/ 239059 w 239059"/>
              <a:gd name="connsiteY0" fmla="*/ 185271 h 185271"/>
              <a:gd name="connsiteX1" fmla="*/ 143435 w 239059"/>
              <a:gd name="connsiteY1" fmla="*/ 185271 h 185271"/>
              <a:gd name="connsiteX2" fmla="*/ 0 w 239059"/>
              <a:gd name="connsiteY2" fmla="*/ 0 h 1852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9059" h="185271">
                <a:moveTo>
                  <a:pt x="239059" y="185271"/>
                </a:moveTo>
                <a:lnTo>
                  <a:pt x="143435" y="185271"/>
                </a:lnTo>
                <a:lnTo>
                  <a:pt x="0" y="0"/>
                </a:lnTo>
              </a:path>
            </a:pathLst>
          </a:custGeom>
          <a:ln w="28575">
            <a:solidFill>
              <a:schemeClr val="accent2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Forma libre: forma 2">
            <a:extLst>
              <a:ext uri="{FF2B5EF4-FFF2-40B4-BE49-F238E27FC236}">
                <a16:creationId xmlns:a16="http://schemas.microsoft.com/office/drawing/2014/main" id="{8EED51EB-A63F-237C-B92B-8C20594DB144}"/>
              </a:ext>
            </a:extLst>
          </p:cNvPr>
          <p:cNvSpPr/>
          <p:nvPr/>
        </p:nvSpPr>
        <p:spPr>
          <a:xfrm>
            <a:off x="10517436" y="4718892"/>
            <a:ext cx="172598" cy="135874"/>
          </a:xfrm>
          <a:custGeom>
            <a:avLst/>
            <a:gdLst>
              <a:gd name="connsiteX0" fmla="*/ 0 w 172598"/>
              <a:gd name="connsiteY0" fmla="*/ 55084 h 135874"/>
              <a:gd name="connsiteX1" fmla="*/ 33051 w 172598"/>
              <a:gd name="connsiteY1" fmla="*/ 135874 h 135874"/>
              <a:gd name="connsiteX2" fmla="*/ 172598 w 172598"/>
              <a:gd name="connsiteY2" fmla="*/ 80790 h 135874"/>
              <a:gd name="connsiteX3" fmla="*/ 143219 w 172598"/>
              <a:gd name="connsiteY3" fmla="*/ 0 h 1358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2598" h="135874">
                <a:moveTo>
                  <a:pt x="0" y="55084"/>
                </a:moveTo>
                <a:lnTo>
                  <a:pt x="33051" y="135874"/>
                </a:lnTo>
                <a:lnTo>
                  <a:pt x="172598" y="80790"/>
                </a:lnTo>
                <a:lnTo>
                  <a:pt x="143219" y="0"/>
                </a:lnTo>
              </a:path>
            </a:pathLst>
          </a:cu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6" name="Conector recto 5">
            <a:extLst>
              <a:ext uri="{FF2B5EF4-FFF2-40B4-BE49-F238E27FC236}">
                <a16:creationId xmlns:a16="http://schemas.microsoft.com/office/drawing/2014/main" id="{8C7C0C49-105E-127C-6E63-FBDC122FFDAC}"/>
              </a:ext>
            </a:extLst>
          </p:cNvPr>
          <p:cNvCxnSpPr>
            <a:cxnSpLocks/>
          </p:cNvCxnSpPr>
          <p:nvPr/>
        </p:nvCxnSpPr>
        <p:spPr>
          <a:xfrm flipV="1">
            <a:off x="7809895" y="6005439"/>
            <a:ext cx="4228412" cy="674602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" name="CuadroTexto 3">
            <a:extLst>
              <a:ext uri="{FF2B5EF4-FFF2-40B4-BE49-F238E27FC236}">
                <a16:creationId xmlns:a16="http://schemas.microsoft.com/office/drawing/2014/main" id="{80705B4D-6F2E-A506-0902-781B91ACC994}"/>
              </a:ext>
            </a:extLst>
          </p:cNvPr>
          <p:cNvSpPr txBox="1"/>
          <p:nvPr/>
        </p:nvSpPr>
        <p:spPr>
          <a:xfrm>
            <a:off x="9923040" y="0"/>
            <a:ext cx="23265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dirty="0">
                <a:solidFill>
                  <a:schemeClr val="bg1">
                    <a:lumMod val="65000"/>
                  </a:schemeClr>
                </a:solidFill>
                <a:latin typeface="AvenirNext LT Pro Cn" panose="020B0506020202020204" pitchFamily="34" charset="0"/>
              </a:rPr>
              <a:t>CC-BY-NC-SA 4.0 Sergio Díaz 2024</a:t>
            </a:r>
          </a:p>
        </p:txBody>
      </p:sp>
    </p:spTree>
    <p:extLst>
      <p:ext uri="{BB962C8B-B14F-4D97-AF65-F5344CB8AC3E}">
        <p14:creationId xmlns:p14="http://schemas.microsoft.com/office/powerpoint/2010/main" val="36099730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EDA2A607-E691-D948-EA57-19B3B190667A}"/>
              </a:ext>
            </a:extLst>
          </p:cNvPr>
          <p:cNvSpPr txBox="1"/>
          <p:nvPr/>
        </p:nvSpPr>
        <p:spPr>
          <a:xfrm>
            <a:off x="117000" y="127576"/>
            <a:ext cx="243047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200" b="1" dirty="0">
                <a:solidFill>
                  <a:schemeClr val="accent1"/>
                </a:solidFill>
                <a:latin typeface="AvenirNext LT Pro Cn" panose="020B0506020202020204" pitchFamily="34" charset="0"/>
                <a:sym typeface="Wingdings" panose="05000000000000000000" pitchFamily="2" charset="2"/>
              </a:rPr>
              <a:t> </a:t>
            </a:r>
            <a:r>
              <a:rPr lang="es-ES" sz="3200" b="1" dirty="0">
                <a:solidFill>
                  <a:schemeClr val="accent1"/>
                </a:solidFill>
                <a:latin typeface="AvenirNext LT Pro Cn" panose="020B0506020202020204" pitchFamily="34" charset="0"/>
              </a:rPr>
              <a:t>Orientación</a:t>
            </a:r>
          </a:p>
        </p:txBody>
      </p:sp>
      <p:sp>
        <p:nvSpPr>
          <p:cNvPr id="123" name="Arco 122">
            <a:extLst>
              <a:ext uri="{FF2B5EF4-FFF2-40B4-BE49-F238E27FC236}">
                <a16:creationId xmlns:a16="http://schemas.microsoft.com/office/drawing/2014/main" id="{73EE5584-94F9-A4B9-A022-82947169507A}"/>
              </a:ext>
            </a:extLst>
          </p:cNvPr>
          <p:cNvSpPr>
            <a:spLocks/>
          </p:cNvSpPr>
          <p:nvPr/>
        </p:nvSpPr>
        <p:spPr>
          <a:xfrm>
            <a:off x="-407616" y="3261041"/>
            <a:ext cx="13511464" cy="3596959"/>
          </a:xfrm>
          <a:prstGeom prst="arc">
            <a:avLst>
              <a:gd name="adj1" fmla="val 11128153"/>
              <a:gd name="adj2" fmla="val 21077745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28" name="Imagen 27">
            <a:extLst>
              <a:ext uri="{FF2B5EF4-FFF2-40B4-BE49-F238E27FC236}">
                <a16:creationId xmlns:a16="http://schemas.microsoft.com/office/drawing/2014/main" id="{5F5B7E7D-FC6A-7567-22FD-6140C82C053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38"/>
          <a:stretch/>
        </p:blipFill>
        <p:spPr>
          <a:xfrm>
            <a:off x="4768450" y="182018"/>
            <a:ext cx="4299568" cy="4309803"/>
          </a:xfrm>
          <a:prstGeom prst="rect">
            <a:avLst/>
          </a:prstGeom>
          <a:scene3d>
            <a:camera prst="orthographicFront">
              <a:rot lat="20400000" lon="19800000" rev="600000"/>
            </a:camera>
            <a:lightRig rig="threePt" dir="t"/>
          </a:scene3d>
        </p:spPr>
      </p:pic>
      <p:cxnSp>
        <p:nvCxnSpPr>
          <p:cNvPr id="122" name="Conector recto de flecha 121">
            <a:extLst>
              <a:ext uri="{FF2B5EF4-FFF2-40B4-BE49-F238E27FC236}">
                <a16:creationId xmlns:a16="http://schemas.microsoft.com/office/drawing/2014/main" id="{EDB829E3-883B-1EF2-ACD4-A8306A06794A}"/>
              </a:ext>
            </a:extLst>
          </p:cNvPr>
          <p:cNvCxnSpPr>
            <a:cxnSpLocks/>
          </p:cNvCxnSpPr>
          <p:nvPr/>
        </p:nvCxnSpPr>
        <p:spPr>
          <a:xfrm flipV="1">
            <a:off x="4790503" y="2695074"/>
            <a:ext cx="5775458" cy="5023569"/>
          </a:xfrm>
          <a:prstGeom prst="straightConnector1">
            <a:avLst/>
          </a:prstGeom>
          <a:ln w="47625"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7" name="Conector recto de flecha 126">
            <a:extLst>
              <a:ext uri="{FF2B5EF4-FFF2-40B4-BE49-F238E27FC236}">
                <a16:creationId xmlns:a16="http://schemas.microsoft.com/office/drawing/2014/main" id="{542EE409-53E0-AB09-764D-FCEB70DAC8C5}"/>
              </a:ext>
            </a:extLst>
          </p:cNvPr>
          <p:cNvCxnSpPr>
            <a:cxnSpLocks/>
          </p:cNvCxnSpPr>
          <p:nvPr/>
        </p:nvCxnSpPr>
        <p:spPr>
          <a:xfrm flipH="1" flipV="1">
            <a:off x="252663" y="3683540"/>
            <a:ext cx="6323465" cy="3174460"/>
          </a:xfrm>
          <a:prstGeom prst="straightConnector1">
            <a:avLst/>
          </a:prstGeom>
          <a:ln w="47625"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4" name="Forma libre: forma 133">
            <a:extLst>
              <a:ext uri="{FF2B5EF4-FFF2-40B4-BE49-F238E27FC236}">
                <a16:creationId xmlns:a16="http://schemas.microsoft.com/office/drawing/2014/main" id="{0E74C3C3-2CB1-D8CA-4B2B-13C5C06EF2F7}"/>
              </a:ext>
            </a:extLst>
          </p:cNvPr>
          <p:cNvSpPr/>
          <p:nvPr/>
        </p:nvSpPr>
        <p:spPr>
          <a:xfrm>
            <a:off x="4367463" y="5702968"/>
            <a:ext cx="1576137" cy="2045369"/>
          </a:xfrm>
          <a:custGeom>
            <a:avLst/>
            <a:gdLst>
              <a:gd name="connsiteX0" fmla="*/ 24063 w 1576137"/>
              <a:gd name="connsiteY0" fmla="*/ 0 h 2045369"/>
              <a:gd name="connsiteX1" fmla="*/ 0 w 1576137"/>
              <a:gd name="connsiteY1" fmla="*/ 252664 h 2045369"/>
              <a:gd name="connsiteX2" fmla="*/ 348916 w 1576137"/>
              <a:gd name="connsiteY2" fmla="*/ 1949116 h 2045369"/>
              <a:gd name="connsiteX3" fmla="*/ 589548 w 1576137"/>
              <a:gd name="connsiteY3" fmla="*/ 2045369 h 2045369"/>
              <a:gd name="connsiteX4" fmla="*/ 1576137 w 1576137"/>
              <a:gd name="connsiteY4" fmla="*/ 1227221 h 2045369"/>
              <a:gd name="connsiteX5" fmla="*/ 1491916 w 1576137"/>
              <a:gd name="connsiteY5" fmla="*/ 938464 h 2045369"/>
              <a:gd name="connsiteX6" fmla="*/ 1540042 w 1576137"/>
              <a:gd name="connsiteY6" fmla="*/ 733927 h 2045369"/>
              <a:gd name="connsiteX7" fmla="*/ 24063 w 1576137"/>
              <a:gd name="connsiteY7" fmla="*/ 0 h 20453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76137" h="2045369">
                <a:moveTo>
                  <a:pt x="24063" y="0"/>
                </a:moveTo>
                <a:lnTo>
                  <a:pt x="0" y="252664"/>
                </a:lnTo>
                <a:lnTo>
                  <a:pt x="348916" y="1949116"/>
                </a:lnTo>
                <a:lnTo>
                  <a:pt x="589548" y="2045369"/>
                </a:lnTo>
                <a:lnTo>
                  <a:pt x="1576137" y="1227221"/>
                </a:lnTo>
                <a:lnTo>
                  <a:pt x="1491916" y="938464"/>
                </a:lnTo>
                <a:lnTo>
                  <a:pt x="1540042" y="733927"/>
                </a:lnTo>
                <a:lnTo>
                  <a:pt x="24063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grpSp>
        <p:nvGrpSpPr>
          <p:cNvPr id="119" name="Grupo 118">
            <a:extLst>
              <a:ext uri="{FF2B5EF4-FFF2-40B4-BE49-F238E27FC236}">
                <a16:creationId xmlns:a16="http://schemas.microsoft.com/office/drawing/2014/main" id="{A4670485-A388-FE86-3DAE-343C2810F665}"/>
              </a:ext>
            </a:extLst>
          </p:cNvPr>
          <p:cNvGrpSpPr/>
          <p:nvPr/>
        </p:nvGrpSpPr>
        <p:grpSpPr>
          <a:xfrm>
            <a:off x="4441092" y="3539200"/>
            <a:ext cx="2943109" cy="4179443"/>
            <a:chOff x="4441092" y="3539200"/>
            <a:chExt cx="2943109" cy="4179443"/>
          </a:xfrm>
        </p:grpSpPr>
        <p:sp>
          <p:nvSpPr>
            <p:cNvPr id="104" name="Forma libre: forma 103">
              <a:extLst>
                <a:ext uri="{FF2B5EF4-FFF2-40B4-BE49-F238E27FC236}">
                  <a16:creationId xmlns:a16="http://schemas.microsoft.com/office/drawing/2014/main" id="{E05934E0-C26B-9C46-5CF9-47713440CEDC}"/>
                </a:ext>
              </a:extLst>
            </p:cNvPr>
            <p:cNvSpPr/>
            <p:nvPr/>
          </p:nvSpPr>
          <p:spPr>
            <a:xfrm>
              <a:off x="4683476" y="3539200"/>
              <a:ext cx="1160410" cy="2676675"/>
            </a:xfrm>
            <a:custGeom>
              <a:avLst/>
              <a:gdLst>
                <a:gd name="connsiteX0" fmla="*/ 729955 w 1160410"/>
                <a:gd name="connsiteY0" fmla="*/ 2575240 h 2676675"/>
                <a:gd name="connsiteX1" fmla="*/ 726607 w 1160410"/>
                <a:gd name="connsiteY1" fmla="*/ 2523148 h 2676675"/>
                <a:gd name="connsiteX2" fmla="*/ 723547 w 1160410"/>
                <a:gd name="connsiteY2" fmla="*/ 2451580 h 2676675"/>
                <a:gd name="connsiteX3" fmla="*/ 721567 w 1160410"/>
                <a:gd name="connsiteY3" fmla="*/ 2367304 h 2676675"/>
                <a:gd name="connsiteX4" fmla="*/ 720127 w 1160410"/>
                <a:gd name="connsiteY4" fmla="*/ 2274316 h 2676675"/>
                <a:gd name="connsiteX5" fmla="*/ 719119 w 1160410"/>
                <a:gd name="connsiteY5" fmla="*/ 2179636 h 2676675"/>
                <a:gd name="connsiteX6" fmla="*/ 718435 w 1160410"/>
                <a:gd name="connsiteY6" fmla="*/ 2085351 h 2676675"/>
                <a:gd name="connsiteX7" fmla="*/ 718039 w 1160410"/>
                <a:gd name="connsiteY7" fmla="*/ 1991679 h 2676675"/>
                <a:gd name="connsiteX8" fmla="*/ 718003 w 1160410"/>
                <a:gd name="connsiteY8" fmla="*/ 1898511 h 2676675"/>
                <a:gd name="connsiteX9" fmla="*/ 722899 w 1160410"/>
                <a:gd name="connsiteY9" fmla="*/ 1806531 h 2676675"/>
                <a:gd name="connsiteX10" fmla="*/ 730675 w 1160410"/>
                <a:gd name="connsiteY10" fmla="*/ 1711239 h 2676675"/>
                <a:gd name="connsiteX11" fmla="*/ 736759 w 1160410"/>
                <a:gd name="connsiteY11" fmla="*/ 1614723 h 2676675"/>
                <a:gd name="connsiteX12" fmla="*/ 741583 w 1160410"/>
                <a:gd name="connsiteY12" fmla="*/ 1517394 h 2676675"/>
                <a:gd name="connsiteX13" fmla="*/ 748315 w 1160410"/>
                <a:gd name="connsiteY13" fmla="*/ 1418260 h 2676675"/>
                <a:gd name="connsiteX14" fmla="*/ 758503 w 1160410"/>
                <a:gd name="connsiteY14" fmla="*/ 1316744 h 2676675"/>
                <a:gd name="connsiteX15" fmla="*/ 774415 w 1160410"/>
                <a:gd name="connsiteY15" fmla="*/ 1213784 h 2676675"/>
                <a:gd name="connsiteX16" fmla="*/ 792883 w 1160410"/>
                <a:gd name="connsiteY16" fmla="*/ 1113678 h 2676675"/>
                <a:gd name="connsiteX17" fmla="*/ 814807 w 1160410"/>
                <a:gd name="connsiteY17" fmla="*/ 1020975 h 2676675"/>
                <a:gd name="connsiteX18" fmla="*/ 843787 w 1160410"/>
                <a:gd name="connsiteY18" fmla="*/ 935691 h 2676675"/>
                <a:gd name="connsiteX19" fmla="*/ 877879 w 1160410"/>
                <a:gd name="connsiteY19" fmla="*/ 859795 h 2676675"/>
                <a:gd name="connsiteX20" fmla="*/ 919459 w 1160410"/>
                <a:gd name="connsiteY20" fmla="*/ 790449 h 2676675"/>
                <a:gd name="connsiteX21" fmla="*/ 965071 w 1160410"/>
                <a:gd name="connsiteY21" fmla="*/ 727826 h 2676675"/>
                <a:gd name="connsiteX22" fmla="*/ 1008775 w 1160410"/>
                <a:gd name="connsiteY22" fmla="*/ 665143 h 2676675"/>
                <a:gd name="connsiteX23" fmla="*/ 1045063 w 1160410"/>
                <a:gd name="connsiteY23" fmla="*/ 599198 h 2676675"/>
                <a:gd name="connsiteX24" fmla="*/ 1070911 w 1160410"/>
                <a:gd name="connsiteY24" fmla="*/ 523145 h 2676675"/>
                <a:gd name="connsiteX25" fmla="*/ 1086679 w 1160410"/>
                <a:gd name="connsiteY25" fmla="*/ 439808 h 2676675"/>
                <a:gd name="connsiteX26" fmla="*/ 1088983 w 1160410"/>
                <a:gd name="connsiteY26" fmla="*/ 357379 h 2676675"/>
                <a:gd name="connsiteX27" fmla="*/ 1077175 w 1160410"/>
                <a:gd name="connsiteY27" fmla="*/ 283647 h 2676675"/>
                <a:gd name="connsiteX28" fmla="*/ 1052479 w 1160410"/>
                <a:gd name="connsiteY28" fmla="*/ 220143 h 2676675"/>
                <a:gd name="connsiteX29" fmla="*/ 1016011 w 1160410"/>
                <a:gd name="connsiteY29" fmla="*/ 163879 h 2676675"/>
                <a:gd name="connsiteX30" fmla="*/ 969787 w 1160410"/>
                <a:gd name="connsiteY30" fmla="*/ 116179 h 2676675"/>
                <a:gd name="connsiteX31" fmla="*/ 915211 w 1160410"/>
                <a:gd name="connsiteY31" fmla="*/ 77234 h 2676675"/>
                <a:gd name="connsiteX32" fmla="*/ 852175 w 1160410"/>
                <a:gd name="connsiteY32" fmla="*/ 47080 h 2676675"/>
                <a:gd name="connsiteX33" fmla="*/ 776899 w 1160410"/>
                <a:gd name="connsiteY33" fmla="*/ 26406 h 2676675"/>
                <a:gd name="connsiteX34" fmla="*/ 693883 w 1160410"/>
                <a:gd name="connsiteY34" fmla="*/ 14166 h 2676675"/>
                <a:gd name="connsiteX35" fmla="*/ 678835 w 1160410"/>
                <a:gd name="connsiteY35" fmla="*/ 11325 h 2676675"/>
                <a:gd name="connsiteX36" fmla="*/ 597403 w 1160410"/>
                <a:gd name="connsiteY36" fmla="*/ 16959 h 2676675"/>
                <a:gd name="connsiteX37" fmla="*/ 519607 w 1160410"/>
                <a:gd name="connsiteY37" fmla="*/ 31363 h 2676675"/>
                <a:gd name="connsiteX38" fmla="*/ 445231 w 1160410"/>
                <a:gd name="connsiteY38" fmla="*/ 52981 h 2676675"/>
                <a:gd name="connsiteX39" fmla="*/ 373033 w 1160410"/>
                <a:gd name="connsiteY39" fmla="*/ 84445 h 2676675"/>
                <a:gd name="connsiteX40" fmla="*/ 306325 w 1160410"/>
                <a:gd name="connsiteY40" fmla="*/ 124657 h 2676675"/>
                <a:gd name="connsiteX41" fmla="*/ 248368 w 1160410"/>
                <a:gd name="connsiteY41" fmla="*/ 170417 h 2676675"/>
                <a:gd name="connsiteX42" fmla="*/ 198314 w 1160410"/>
                <a:gd name="connsiteY42" fmla="*/ 222624 h 2676675"/>
                <a:gd name="connsiteX43" fmla="*/ 155153 w 1160410"/>
                <a:gd name="connsiteY43" fmla="*/ 281149 h 2676675"/>
                <a:gd name="connsiteX44" fmla="*/ 119621 w 1160410"/>
                <a:gd name="connsiteY44" fmla="*/ 347547 h 2676675"/>
                <a:gd name="connsiteX45" fmla="*/ 94608 w 1160410"/>
                <a:gd name="connsiteY45" fmla="*/ 422237 h 2676675"/>
                <a:gd name="connsiteX46" fmla="*/ 78167 w 1160410"/>
                <a:gd name="connsiteY46" fmla="*/ 503125 h 2676675"/>
                <a:gd name="connsiteX47" fmla="*/ 70600 w 1160410"/>
                <a:gd name="connsiteY47" fmla="*/ 587912 h 2676675"/>
                <a:gd name="connsiteX48" fmla="*/ 72292 w 1160410"/>
                <a:gd name="connsiteY48" fmla="*/ 674845 h 2676675"/>
                <a:gd name="connsiteX49" fmla="*/ 78689 w 1160410"/>
                <a:gd name="connsiteY49" fmla="*/ 760507 h 2676675"/>
                <a:gd name="connsiteX50" fmla="*/ 88550 w 1160410"/>
                <a:gd name="connsiteY50" fmla="*/ 847134 h 2676675"/>
                <a:gd name="connsiteX51" fmla="*/ 100433 w 1160410"/>
                <a:gd name="connsiteY51" fmla="*/ 935658 h 2676675"/>
                <a:gd name="connsiteX52" fmla="*/ 112482 w 1160410"/>
                <a:gd name="connsiteY52" fmla="*/ 1026519 h 2676675"/>
                <a:gd name="connsiteX53" fmla="*/ 126026 w 1160410"/>
                <a:gd name="connsiteY53" fmla="*/ 1121544 h 2676675"/>
                <a:gd name="connsiteX54" fmla="*/ 141192 w 1160410"/>
                <a:gd name="connsiteY54" fmla="*/ 1219936 h 2676675"/>
                <a:gd name="connsiteX55" fmla="*/ 156762 w 1160410"/>
                <a:gd name="connsiteY55" fmla="*/ 1317604 h 2676675"/>
                <a:gd name="connsiteX56" fmla="*/ 174636 w 1160410"/>
                <a:gd name="connsiteY56" fmla="*/ 1413526 h 2676675"/>
                <a:gd name="connsiteX57" fmla="*/ 195754 w 1160410"/>
                <a:gd name="connsiteY57" fmla="*/ 1508131 h 2676675"/>
                <a:gd name="connsiteX58" fmla="*/ 220576 w 1160410"/>
                <a:gd name="connsiteY58" fmla="*/ 1602332 h 2676675"/>
                <a:gd name="connsiteX59" fmla="*/ 248624 w 1160410"/>
                <a:gd name="connsiteY59" fmla="*/ 1691943 h 2676675"/>
                <a:gd name="connsiteX60" fmla="*/ 278194 w 1160410"/>
                <a:gd name="connsiteY60" fmla="*/ 1776903 h 2676675"/>
                <a:gd name="connsiteX61" fmla="*/ 312679 w 1160410"/>
                <a:gd name="connsiteY61" fmla="*/ 1864923 h 2676675"/>
                <a:gd name="connsiteX62" fmla="*/ 351735 w 1160410"/>
                <a:gd name="connsiteY62" fmla="*/ 1951683 h 2676675"/>
                <a:gd name="connsiteX63" fmla="*/ 391454 w 1160410"/>
                <a:gd name="connsiteY63" fmla="*/ 2032000 h 2676675"/>
                <a:gd name="connsiteX64" fmla="*/ 431792 w 1160410"/>
                <a:gd name="connsiteY64" fmla="*/ 2105584 h 2676675"/>
                <a:gd name="connsiteX65" fmla="*/ 473059 w 1160410"/>
                <a:gd name="connsiteY65" fmla="*/ 2177403 h 2676675"/>
                <a:gd name="connsiteX66" fmla="*/ 515827 w 1160410"/>
                <a:gd name="connsiteY66" fmla="*/ 2245624 h 2676675"/>
                <a:gd name="connsiteX67" fmla="*/ 560827 w 1160410"/>
                <a:gd name="connsiteY67" fmla="*/ 2311828 h 2676675"/>
                <a:gd name="connsiteX68" fmla="*/ 607159 w 1160410"/>
                <a:gd name="connsiteY68" fmla="*/ 2377204 h 2676675"/>
                <a:gd name="connsiteX69" fmla="*/ 654319 w 1160410"/>
                <a:gd name="connsiteY69" fmla="*/ 2443084 h 2676675"/>
                <a:gd name="connsiteX70" fmla="*/ 703027 w 1160410"/>
                <a:gd name="connsiteY70" fmla="*/ 2509648 h 2676675"/>
                <a:gd name="connsiteX71" fmla="*/ 750259 w 1160410"/>
                <a:gd name="connsiteY71" fmla="*/ 2573332 h 2676675"/>
                <a:gd name="connsiteX72" fmla="*/ 795115 w 1160410"/>
                <a:gd name="connsiteY72" fmla="*/ 2633632 h 2676675"/>
                <a:gd name="connsiteX73" fmla="*/ 824095 w 1160410"/>
                <a:gd name="connsiteY73" fmla="*/ 2672116 h 2676675"/>
                <a:gd name="connsiteX74" fmla="*/ 752671 w 1160410"/>
                <a:gd name="connsiteY74" fmla="*/ 2676724 h 2676675"/>
                <a:gd name="connsiteX75" fmla="*/ 752671 w 1160410"/>
                <a:gd name="connsiteY75" fmla="*/ 2676724 h 2676675"/>
                <a:gd name="connsiteX76" fmla="*/ 723871 w 1160410"/>
                <a:gd name="connsiteY76" fmla="*/ 2638168 h 2676675"/>
                <a:gd name="connsiteX77" fmla="*/ 679267 w 1160410"/>
                <a:gd name="connsiteY77" fmla="*/ 2577940 h 2676675"/>
                <a:gd name="connsiteX78" fmla="*/ 632359 w 1160410"/>
                <a:gd name="connsiteY78" fmla="*/ 2514184 h 2676675"/>
                <a:gd name="connsiteX79" fmla="*/ 583651 w 1160410"/>
                <a:gd name="connsiteY79" fmla="*/ 2447476 h 2676675"/>
                <a:gd name="connsiteX80" fmla="*/ 536383 w 1160410"/>
                <a:gd name="connsiteY80" fmla="*/ 2381668 h 2676675"/>
                <a:gd name="connsiteX81" fmla="*/ 489943 w 1160410"/>
                <a:gd name="connsiteY81" fmla="*/ 2316112 h 2676675"/>
                <a:gd name="connsiteX82" fmla="*/ 445123 w 1160410"/>
                <a:gd name="connsiteY82" fmla="*/ 2249584 h 2676675"/>
                <a:gd name="connsiteX83" fmla="*/ 402344 w 1160410"/>
                <a:gd name="connsiteY83" fmla="*/ 2181112 h 2676675"/>
                <a:gd name="connsiteX84" fmla="*/ 361135 w 1160410"/>
                <a:gd name="connsiteY84" fmla="*/ 2109184 h 2676675"/>
                <a:gd name="connsiteX85" fmla="*/ 321149 w 1160410"/>
                <a:gd name="connsiteY85" fmla="*/ 2035311 h 2676675"/>
                <a:gd name="connsiteX86" fmla="*/ 281812 w 1160410"/>
                <a:gd name="connsiteY86" fmla="*/ 1954671 h 2676675"/>
                <a:gd name="connsiteX87" fmla="*/ 243091 w 1160410"/>
                <a:gd name="connsiteY87" fmla="*/ 1867623 h 2676675"/>
                <a:gd name="connsiteX88" fmla="*/ 208091 w 1160410"/>
                <a:gd name="connsiteY88" fmla="*/ 1779423 h 2676675"/>
                <a:gd name="connsiteX89" fmla="*/ 178543 w 1160410"/>
                <a:gd name="connsiteY89" fmla="*/ 1694175 h 2676675"/>
                <a:gd name="connsiteX90" fmla="*/ 150970 w 1160410"/>
                <a:gd name="connsiteY90" fmla="*/ 1604211 h 2676675"/>
                <a:gd name="connsiteX91" fmla="*/ 126087 w 1160410"/>
                <a:gd name="connsiteY91" fmla="*/ 1509801 h 2676675"/>
                <a:gd name="connsiteX92" fmla="*/ 104998 w 1160410"/>
                <a:gd name="connsiteY92" fmla="*/ 1414941 h 2676675"/>
                <a:gd name="connsiteX93" fmla="*/ 87178 w 1160410"/>
                <a:gd name="connsiteY93" fmla="*/ 1318735 h 2676675"/>
                <a:gd name="connsiteX94" fmla="*/ 71712 w 1160410"/>
                <a:gd name="connsiteY94" fmla="*/ 1221041 h 2676675"/>
                <a:gd name="connsiteX95" fmla="*/ 56445 w 1160410"/>
                <a:gd name="connsiteY95" fmla="*/ 1122614 h 2676675"/>
                <a:gd name="connsiteX96" fmla="*/ 42574 w 1160410"/>
                <a:gd name="connsiteY96" fmla="*/ 1027401 h 2676675"/>
                <a:gd name="connsiteX97" fmla="*/ 30219 w 1160410"/>
                <a:gd name="connsiteY97" fmla="*/ 936526 h 2676675"/>
                <a:gd name="connsiteX98" fmla="*/ 18234 w 1160410"/>
                <a:gd name="connsiteY98" fmla="*/ 848103 h 2676675"/>
                <a:gd name="connsiteX99" fmla="*/ 8208 w 1160410"/>
                <a:gd name="connsiteY99" fmla="*/ 761051 h 2676675"/>
                <a:gd name="connsiteX100" fmla="*/ 1829 w 1160410"/>
                <a:gd name="connsiteY100" fmla="*/ 675231 h 2676675"/>
                <a:gd name="connsiteX101" fmla="*/ 144 w 1160410"/>
                <a:gd name="connsiteY101" fmla="*/ 587714 h 2676675"/>
                <a:gd name="connsiteX102" fmla="*/ 7553 w 1160410"/>
                <a:gd name="connsiteY102" fmla="*/ 501991 h 2676675"/>
                <a:gd name="connsiteX103" fmla="*/ 23757 w 1160410"/>
                <a:gd name="connsiteY103" fmla="*/ 420386 h 2676675"/>
                <a:gd name="connsiteX104" fmla="*/ 48543 w 1160410"/>
                <a:gd name="connsiteY104" fmla="*/ 344613 h 2676675"/>
                <a:gd name="connsiteX105" fmla="*/ 83902 w 1160410"/>
                <a:gd name="connsiteY105" fmla="*/ 276977 h 2676675"/>
                <a:gd name="connsiteX106" fmla="*/ 127037 w 1160410"/>
                <a:gd name="connsiteY106" fmla="*/ 217591 h 2676675"/>
                <a:gd name="connsiteX107" fmla="*/ 177149 w 1160410"/>
                <a:gd name="connsiteY107" fmla="*/ 164361 h 2676675"/>
                <a:gd name="connsiteX108" fmla="*/ 235476 w 1160410"/>
                <a:gd name="connsiteY108" fmla="*/ 117763 h 2676675"/>
                <a:gd name="connsiteX109" fmla="*/ 302487 w 1160410"/>
                <a:gd name="connsiteY109" fmla="*/ 76698 h 2676675"/>
                <a:gd name="connsiteX110" fmla="*/ 374717 w 1160410"/>
                <a:gd name="connsiteY110" fmla="*/ 44280 h 2676675"/>
                <a:gd name="connsiteX111" fmla="*/ 449191 w 1160410"/>
                <a:gd name="connsiteY111" fmla="*/ 21798 h 2676675"/>
                <a:gd name="connsiteX112" fmla="*/ 527347 w 1160410"/>
                <a:gd name="connsiteY112" fmla="*/ 6688 h 2676675"/>
                <a:gd name="connsiteX113" fmla="*/ 609067 w 1160410"/>
                <a:gd name="connsiteY113" fmla="*/ 302 h 2676675"/>
                <a:gd name="connsiteX114" fmla="*/ 763651 w 1160410"/>
                <a:gd name="connsiteY114" fmla="*/ 3812 h 2676675"/>
                <a:gd name="connsiteX115" fmla="*/ 847099 w 1160410"/>
                <a:gd name="connsiteY115" fmla="*/ 16858 h 2676675"/>
                <a:gd name="connsiteX116" fmla="*/ 923023 w 1160410"/>
                <a:gd name="connsiteY116" fmla="*/ 38512 h 2676675"/>
                <a:gd name="connsiteX117" fmla="*/ 986671 w 1160410"/>
                <a:gd name="connsiteY117" fmla="*/ 70041 h 2676675"/>
                <a:gd name="connsiteX118" fmla="*/ 1041427 w 1160410"/>
                <a:gd name="connsiteY118" fmla="*/ 110088 h 2676675"/>
                <a:gd name="connsiteX119" fmla="*/ 1087723 w 1160410"/>
                <a:gd name="connsiteY119" fmla="*/ 159170 h 2676675"/>
                <a:gd name="connsiteX120" fmla="*/ 1124263 w 1160410"/>
                <a:gd name="connsiteY120" fmla="*/ 216803 h 2676675"/>
                <a:gd name="connsiteX121" fmla="*/ 1148635 w 1160410"/>
                <a:gd name="connsiteY121" fmla="*/ 281923 h 2676675"/>
                <a:gd name="connsiteX122" fmla="*/ 1159903 w 1160410"/>
                <a:gd name="connsiteY122" fmla="*/ 357070 h 2676675"/>
                <a:gd name="connsiteX123" fmla="*/ 1157131 w 1160410"/>
                <a:gd name="connsiteY123" fmla="*/ 440694 h 2676675"/>
                <a:gd name="connsiteX124" fmla="*/ 1141579 w 1160410"/>
                <a:gd name="connsiteY124" fmla="*/ 524984 h 2676675"/>
                <a:gd name="connsiteX125" fmla="*/ 1116235 w 1160410"/>
                <a:gd name="connsiteY125" fmla="*/ 602258 h 2676675"/>
                <a:gd name="connsiteX126" fmla="*/ 1079875 w 1160410"/>
                <a:gd name="connsiteY126" fmla="*/ 669290 h 2676675"/>
                <a:gd name="connsiteX127" fmla="*/ 1036063 w 1160410"/>
                <a:gd name="connsiteY127" fmla="*/ 732291 h 2676675"/>
                <a:gd name="connsiteX128" fmla="*/ 990343 w 1160410"/>
                <a:gd name="connsiteY128" fmla="*/ 794675 h 2676675"/>
                <a:gd name="connsiteX129" fmla="*/ 948691 w 1160410"/>
                <a:gd name="connsiteY129" fmla="*/ 863176 h 2676675"/>
                <a:gd name="connsiteX130" fmla="*/ 914131 w 1160410"/>
                <a:gd name="connsiteY130" fmla="*/ 938293 h 2676675"/>
                <a:gd name="connsiteX131" fmla="*/ 884791 w 1160410"/>
                <a:gd name="connsiteY131" fmla="*/ 1022811 h 2676675"/>
                <a:gd name="connsiteX132" fmla="*/ 862399 w 1160410"/>
                <a:gd name="connsiteY132" fmla="*/ 1115133 h 2676675"/>
                <a:gd name="connsiteX133" fmla="*/ 843607 w 1160410"/>
                <a:gd name="connsiteY133" fmla="*/ 1214961 h 2676675"/>
                <a:gd name="connsiteX134" fmla="*/ 827731 w 1160410"/>
                <a:gd name="connsiteY134" fmla="*/ 1317615 h 2676675"/>
                <a:gd name="connsiteX135" fmla="*/ 817723 w 1160410"/>
                <a:gd name="connsiteY135" fmla="*/ 1418782 h 2676675"/>
                <a:gd name="connsiteX136" fmla="*/ 811171 w 1160410"/>
                <a:gd name="connsiteY136" fmla="*/ 1517797 h 2676675"/>
                <a:gd name="connsiteX137" fmla="*/ 806491 w 1160410"/>
                <a:gd name="connsiteY137" fmla="*/ 1615083 h 2676675"/>
                <a:gd name="connsiteX138" fmla="*/ 800407 w 1160410"/>
                <a:gd name="connsiteY138" fmla="*/ 1711779 h 2676675"/>
                <a:gd name="connsiteX139" fmla="*/ 792955 w 1160410"/>
                <a:gd name="connsiteY139" fmla="*/ 1807107 h 2676675"/>
                <a:gd name="connsiteX140" fmla="*/ 787987 w 1160410"/>
                <a:gd name="connsiteY140" fmla="*/ 1898583 h 2676675"/>
                <a:gd name="connsiteX141" fmla="*/ 787987 w 1160410"/>
                <a:gd name="connsiteY141" fmla="*/ 1991679 h 2676675"/>
                <a:gd name="connsiteX142" fmla="*/ 788383 w 1160410"/>
                <a:gd name="connsiteY142" fmla="*/ 2085315 h 2676675"/>
                <a:gd name="connsiteX143" fmla="*/ 788995 w 1160410"/>
                <a:gd name="connsiteY143" fmla="*/ 2179564 h 2676675"/>
                <a:gd name="connsiteX144" fmla="*/ 790039 w 1160410"/>
                <a:gd name="connsiteY144" fmla="*/ 2274208 h 2676675"/>
                <a:gd name="connsiteX145" fmla="*/ 791803 w 1160410"/>
                <a:gd name="connsiteY145" fmla="*/ 2367124 h 2676675"/>
                <a:gd name="connsiteX146" fmla="*/ 794755 w 1160410"/>
                <a:gd name="connsiteY146" fmla="*/ 2451292 h 2676675"/>
                <a:gd name="connsiteX147" fmla="*/ 798823 w 1160410"/>
                <a:gd name="connsiteY147" fmla="*/ 2522644 h 2676675"/>
                <a:gd name="connsiteX148" fmla="*/ 824095 w 1160410"/>
                <a:gd name="connsiteY148" fmla="*/ 2672116 h 2676675"/>
                <a:gd name="connsiteX149" fmla="*/ 729955 w 1160410"/>
                <a:gd name="connsiteY149" fmla="*/ 2575240 h 267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</a:cxnLst>
              <a:rect l="l" t="t" r="r" b="b"/>
              <a:pathLst>
                <a:path w="1160410" h="2676675">
                  <a:moveTo>
                    <a:pt x="729955" y="2575240"/>
                  </a:moveTo>
                  <a:cubicBezTo>
                    <a:pt x="728515" y="2557888"/>
                    <a:pt x="727543" y="2540500"/>
                    <a:pt x="726607" y="2523148"/>
                  </a:cubicBezTo>
                  <a:cubicBezTo>
                    <a:pt x="725311" y="2499280"/>
                    <a:pt x="724411" y="2475448"/>
                    <a:pt x="723547" y="2451580"/>
                  </a:cubicBezTo>
                  <a:cubicBezTo>
                    <a:pt x="722647" y="2423500"/>
                    <a:pt x="722071" y="2395384"/>
                    <a:pt x="721567" y="2367304"/>
                  </a:cubicBezTo>
                  <a:cubicBezTo>
                    <a:pt x="720991" y="2336308"/>
                    <a:pt x="720523" y="2305312"/>
                    <a:pt x="720127" y="2274316"/>
                  </a:cubicBezTo>
                  <a:cubicBezTo>
                    <a:pt x="719695" y="2242744"/>
                    <a:pt x="719407" y="2211208"/>
                    <a:pt x="719119" y="2179636"/>
                  </a:cubicBezTo>
                  <a:cubicBezTo>
                    <a:pt x="718831" y="2148208"/>
                    <a:pt x="718615" y="2116780"/>
                    <a:pt x="718435" y="2085351"/>
                  </a:cubicBezTo>
                  <a:cubicBezTo>
                    <a:pt x="718255" y="2054139"/>
                    <a:pt x="718111" y="2022891"/>
                    <a:pt x="718039" y="1991679"/>
                  </a:cubicBezTo>
                  <a:cubicBezTo>
                    <a:pt x="718003" y="1960611"/>
                    <a:pt x="717607" y="1929543"/>
                    <a:pt x="718003" y="1898511"/>
                  </a:cubicBezTo>
                  <a:cubicBezTo>
                    <a:pt x="718183" y="1867767"/>
                    <a:pt x="720379" y="1837131"/>
                    <a:pt x="722899" y="1806531"/>
                  </a:cubicBezTo>
                  <a:cubicBezTo>
                    <a:pt x="725707" y="1774815"/>
                    <a:pt x="728299" y="1743027"/>
                    <a:pt x="730675" y="1711239"/>
                  </a:cubicBezTo>
                  <a:cubicBezTo>
                    <a:pt x="733087" y="1679091"/>
                    <a:pt x="734995" y="1646907"/>
                    <a:pt x="736759" y="1614723"/>
                  </a:cubicBezTo>
                  <a:cubicBezTo>
                    <a:pt x="738415" y="1582280"/>
                    <a:pt x="739675" y="1549822"/>
                    <a:pt x="741583" y="1517394"/>
                  </a:cubicBezTo>
                  <a:cubicBezTo>
                    <a:pt x="743743" y="1484342"/>
                    <a:pt x="745759" y="1451279"/>
                    <a:pt x="748315" y="1418260"/>
                  </a:cubicBezTo>
                  <a:cubicBezTo>
                    <a:pt x="750907" y="1384341"/>
                    <a:pt x="754183" y="1350487"/>
                    <a:pt x="758503" y="1316744"/>
                  </a:cubicBezTo>
                  <a:cubicBezTo>
                    <a:pt x="763003" y="1282299"/>
                    <a:pt x="768547" y="1248020"/>
                    <a:pt x="774415" y="1213784"/>
                  </a:cubicBezTo>
                  <a:cubicBezTo>
                    <a:pt x="779887" y="1180286"/>
                    <a:pt x="785971" y="1146903"/>
                    <a:pt x="792883" y="1113678"/>
                  </a:cubicBezTo>
                  <a:cubicBezTo>
                    <a:pt x="799219" y="1082542"/>
                    <a:pt x="806599" y="1051665"/>
                    <a:pt x="814807" y="1020975"/>
                  </a:cubicBezTo>
                  <a:cubicBezTo>
                    <a:pt x="822475" y="991898"/>
                    <a:pt x="832987" y="963720"/>
                    <a:pt x="843787" y="935691"/>
                  </a:cubicBezTo>
                  <a:cubicBezTo>
                    <a:pt x="853867" y="909825"/>
                    <a:pt x="865243" y="884502"/>
                    <a:pt x="877879" y="859795"/>
                  </a:cubicBezTo>
                  <a:cubicBezTo>
                    <a:pt x="890587" y="835996"/>
                    <a:pt x="904483" y="812862"/>
                    <a:pt x="919459" y="790449"/>
                  </a:cubicBezTo>
                  <a:cubicBezTo>
                    <a:pt x="934075" y="769165"/>
                    <a:pt x="949843" y="748692"/>
                    <a:pt x="965071" y="727826"/>
                  </a:cubicBezTo>
                  <a:cubicBezTo>
                    <a:pt x="980443" y="707501"/>
                    <a:pt x="994735" y="686409"/>
                    <a:pt x="1008775" y="665143"/>
                  </a:cubicBezTo>
                  <a:cubicBezTo>
                    <a:pt x="1022779" y="644238"/>
                    <a:pt x="1034515" y="622004"/>
                    <a:pt x="1045063" y="599198"/>
                  </a:cubicBezTo>
                  <a:cubicBezTo>
                    <a:pt x="1056151" y="574740"/>
                    <a:pt x="1063927" y="549015"/>
                    <a:pt x="1070911" y="523145"/>
                  </a:cubicBezTo>
                  <a:cubicBezTo>
                    <a:pt x="1078363" y="495799"/>
                    <a:pt x="1083079" y="467885"/>
                    <a:pt x="1086679" y="439808"/>
                  </a:cubicBezTo>
                  <a:cubicBezTo>
                    <a:pt x="1089775" y="412423"/>
                    <a:pt x="1090315" y="384880"/>
                    <a:pt x="1088983" y="357379"/>
                  </a:cubicBezTo>
                  <a:cubicBezTo>
                    <a:pt x="1087759" y="332424"/>
                    <a:pt x="1083295" y="307825"/>
                    <a:pt x="1077175" y="283647"/>
                  </a:cubicBezTo>
                  <a:cubicBezTo>
                    <a:pt x="1071775" y="261450"/>
                    <a:pt x="1062775" y="240444"/>
                    <a:pt x="1052479" y="220143"/>
                  </a:cubicBezTo>
                  <a:cubicBezTo>
                    <a:pt x="1042399" y="200106"/>
                    <a:pt x="1029799" y="181515"/>
                    <a:pt x="1016011" y="163879"/>
                  </a:cubicBezTo>
                  <a:cubicBezTo>
                    <a:pt x="1002763" y="145919"/>
                    <a:pt x="986491" y="130788"/>
                    <a:pt x="969787" y="116179"/>
                  </a:cubicBezTo>
                  <a:cubicBezTo>
                    <a:pt x="952723" y="101711"/>
                    <a:pt x="934111" y="89139"/>
                    <a:pt x="915211" y="77234"/>
                  </a:cubicBezTo>
                  <a:cubicBezTo>
                    <a:pt x="895375" y="64796"/>
                    <a:pt x="874027" y="55321"/>
                    <a:pt x="852175" y="47080"/>
                  </a:cubicBezTo>
                  <a:cubicBezTo>
                    <a:pt x="827695" y="38145"/>
                    <a:pt x="802315" y="31964"/>
                    <a:pt x="776899" y="26406"/>
                  </a:cubicBezTo>
                  <a:cubicBezTo>
                    <a:pt x="749539" y="20260"/>
                    <a:pt x="721747" y="16768"/>
                    <a:pt x="693883" y="14166"/>
                  </a:cubicBezTo>
                  <a:cubicBezTo>
                    <a:pt x="665767" y="10274"/>
                    <a:pt x="556219" y="11181"/>
                    <a:pt x="678835" y="11325"/>
                  </a:cubicBezTo>
                  <a:cubicBezTo>
                    <a:pt x="651583" y="11466"/>
                    <a:pt x="624439" y="13914"/>
                    <a:pt x="597403" y="16959"/>
                  </a:cubicBezTo>
                  <a:cubicBezTo>
                    <a:pt x="571159" y="19911"/>
                    <a:pt x="545347" y="25610"/>
                    <a:pt x="519607" y="31363"/>
                  </a:cubicBezTo>
                  <a:cubicBezTo>
                    <a:pt x="494371" y="36968"/>
                    <a:pt x="469639" y="44445"/>
                    <a:pt x="445231" y="52981"/>
                  </a:cubicBezTo>
                  <a:cubicBezTo>
                    <a:pt x="420405" y="61635"/>
                    <a:pt x="396454" y="72529"/>
                    <a:pt x="373033" y="84445"/>
                  </a:cubicBezTo>
                  <a:cubicBezTo>
                    <a:pt x="349852" y="96249"/>
                    <a:pt x="327795" y="110016"/>
                    <a:pt x="306325" y="124657"/>
                  </a:cubicBezTo>
                  <a:cubicBezTo>
                    <a:pt x="285992" y="138610"/>
                    <a:pt x="266897" y="154181"/>
                    <a:pt x="248368" y="170417"/>
                  </a:cubicBezTo>
                  <a:cubicBezTo>
                    <a:pt x="230425" y="186570"/>
                    <a:pt x="214031" y="204329"/>
                    <a:pt x="198314" y="222624"/>
                  </a:cubicBezTo>
                  <a:cubicBezTo>
                    <a:pt x="182758" y="241254"/>
                    <a:pt x="168642" y="260993"/>
                    <a:pt x="155153" y="281149"/>
                  </a:cubicBezTo>
                  <a:cubicBezTo>
                    <a:pt x="141127" y="302072"/>
                    <a:pt x="129809" y="324565"/>
                    <a:pt x="119621" y="347547"/>
                  </a:cubicBezTo>
                  <a:cubicBezTo>
                    <a:pt x="109131" y="371685"/>
                    <a:pt x="101466" y="396871"/>
                    <a:pt x="94608" y="422237"/>
                  </a:cubicBezTo>
                  <a:cubicBezTo>
                    <a:pt x="87581" y="448866"/>
                    <a:pt x="82613" y="475963"/>
                    <a:pt x="78167" y="503125"/>
                  </a:cubicBezTo>
                  <a:cubicBezTo>
                    <a:pt x="73426" y="531158"/>
                    <a:pt x="71432" y="559527"/>
                    <a:pt x="70600" y="587912"/>
                  </a:cubicBezTo>
                  <a:cubicBezTo>
                    <a:pt x="69988" y="616910"/>
                    <a:pt x="70658" y="645898"/>
                    <a:pt x="72292" y="674845"/>
                  </a:cubicBezTo>
                  <a:cubicBezTo>
                    <a:pt x="74135" y="703418"/>
                    <a:pt x="76497" y="731956"/>
                    <a:pt x="78689" y="760507"/>
                  </a:cubicBezTo>
                  <a:cubicBezTo>
                    <a:pt x="80964" y="789495"/>
                    <a:pt x="84579" y="818338"/>
                    <a:pt x="88550" y="847134"/>
                  </a:cubicBezTo>
                  <a:cubicBezTo>
                    <a:pt x="92780" y="876608"/>
                    <a:pt x="96776" y="906109"/>
                    <a:pt x="100433" y="935658"/>
                  </a:cubicBezTo>
                  <a:cubicBezTo>
                    <a:pt x="104551" y="965931"/>
                    <a:pt x="108684" y="996200"/>
                    <a:pt x="112482" y="1026519"/>
                  </a:cubicBezTo>
                  <a:cubicBezTo>
                    <a:pt x="116734" y="1058231"/>
                    <a:pt x="121205" y="1089915"/>
                    <a:pt x="126026" y="1121544"/>
                  </a:cubicBezTo>
                  <a:cubicBezTo>
                    <a:pt x="131148" y="1154333"/>
                    <a:pt x="135929" y="1187169"/>
                    <a:pt x="141192" y="1219936"/>
                  </a:cubicBezTo>
                  <a:cubicBezTo>
                    <a:pt x="146524" y="1252469"/>
                    <a:pt x="151409" y="1285071"/>
                    <a:pt x="156762" y="1317604"/>
                  </a:cubicBezTo>
                  <a:cubicBezTo>
                    <a:pt x="161925" y="1349720"/>
                    <a:pt x="168063" y="1381670"/>
                    <a:pt x="174636" y="1413526"/>
                  </a:cubicBezTo>
                  <a:cubicBezTo>
                    <a:pt x="180972" y="1445217"/>
                    <a:pt x="188072" y="1476739"/>
                    <a:pt x="195754" y="1508131"/>
                  </a:cubicBezTo>
                  <a:cubicBezTo>
                    <a:pt x="203519" y="1539663"/>
                    <a:pt x="211864" y="1571048"/>
                    <a:pt x="220576" y="1602332"/>
                  </a:cubicBezTo>
                  <a:cubicBezTo>
                    <a:pt x="229522" y="1632327"/>
                    <a:pt x="238864" y="1662207"/>
                    <a:pt x="248624" y="1691943"/>
                  </a:cubicBezTo>
                  <a:cubicBezTo>
                    <a:pt x="257696" y="1720527"/>
                    <a:pt x="267653" y="1748823"/>
                    <a:pt x="278194" y="1776903"/>
                  </a:cubicBezTo>
                  <a:cubicBezTo>
                    <a:pt x="289030" y="1806495"/>
                    <a:pt x="300770" y="1835727"/>
                    <a:pt x="312679" y="1864923"/>
                  </a:cubicBezTo>
                  <a:cubicBezTo>
                    <a:pt x="324825" y="1894227"/>
                    <a:pt x="338616" y="1922811"/>
                    <a:pt x="351735" y="1951683"/>
                  </a:cubicBezTo>
                  <a:cubicBezTo>
                    <a:pt x="364068" y="1978899"/>
                    <a:pt x="377885" y="2005395"/>
                    <a:pt x="391454" y="2032000"/>
                  </a:cubicBezTo>
                  <a:cubicBezTo>
                    <a:pt x="404244" y="2056875"/>
                    <a:pt x="418076" y="2081175"/>
                    <a:pt x="431792" y="2105584"/>
                  </a:cubicBezTo>
                  <a:cubicBezTo>
                    <a:pt x="445410" y="2129596"/>
                    <a:pt x="459127" y="2153536"/>
                    <a:pt x="473059" y="2177403"/>
                  </a:cubicBezTo>
                  <a:cubicBezTo>
                    <a:pt x="486990" y="2200336"/>
                    <a:pt x="501571" y="2222872"/>
                    <a:pt x="515827" y="2245624"/>
                  </a:cubicBezTo>
                  <a:cubicBezTo>
                    <a:pt x="530299" y="2268052"/>
                    <a:pt x="545635" y="2289904"/>
                    <a:pt x="560827" y="2311828"/>
                  </a:cubicBezTo>
                  <a:cubicBezTo>
                    <a:pt x="576091" y="2333752"/>
                    <a:pt x="591391" y="2355640"/>
                    <a:pt x="607159" y="2377204"/>
                  </a:cubicBezTo>
                  <a:cubicBezTo>
                    <a:pt x="623251" y="2398912"/>
                    <a:pt x="638695" y="2421088"/>
                    <a:pt x="654319" y="2443084"/>
                  </a:cubicBezTo>
                  <a:cubicBezTo>
                    <a:pt x="670195" y="2465548"/>
                    <a:pt x="686575" y="2487616"/>
                    <a:pt x="703027" y="2509648"/>
                  </a:cubicBezTo>
                  <a:cubicBezTo>
                    <a:pt x="718651" y="2530960"/>
                    <a:pt x="734239" y="2552308"/>
                    <a:pt x="750259" y="2573332"/>
                  </a:cubicBezTo>
                  <a:cubicBezTo>
                    <a:pt x="765271" y="2593420"/>
                    <a:pt x="780175" y="2613508"/>
                    <a:pt x="795115" y="2633632"/>
                  </a:cubicBezTo>
                  <a:cubicBezTo>
                    <a:pt x="805015" y="2646304"/>
                    <a:pt x="814447" y="2659264"/>
                    <a:pt x="824095" y="2672116"/>
                  </a:cubicBezTo>
                  <a:lnTo>
                    <a:pt x="752671" y="2676724"/>
                  </a:lnTo>
                  <a:lnTo>
                    <a:pt x="752671" y="2676724"/>
                  </a:lnTo>
                  <a:cubicBezTo>
                    <a:pt x="743095" y="2663836"/>
                    <a:pt x="733591" y="2650912"/>
                    <a:pt x="723871" y="2638168"/>
                  </a:cubicBezTo>
                  <a:cubicBezTo>
                    <a:pt x="709003" y="2618116"/>
                    <a:pt x="694243" y="2597956"/>
                    <a:pt x="679267" y="2577940"/>
                  </a:cubicBezTo>
                  <a:cubicBezTo>
                    <a:pt x="663427" y="2556844"/>
                    <a:pt x="647911" y="2535496"/>
                    <a:pt x="632359" y="2514184"/>
                  </a:cubicBezTo>
                  <a:cubicBezTo>
                    <a:pt x="615943" y="2492080"/>
                    <a:pt x="599671" y="2469868"/>
                    <a:pt x="583651" y="2447476"/>
                  </a:cubicBezTo>
                  <a:cubicBezTo>
                    <a:pt x="568063" y="2425408"/>
                    <a:pt x="552403" y="2403412"/>
                    <a:pt x="536383" y="2381668"/>
                  </a:cubicBezTo>
                  <a:cubicBezTo>
                    <a:pt x="520687" y="2359996"/>
                    <a:pt x="505279" y="2338072"/>
                    <a:pt x="489943" y="2316112"/>
                  </a:cubicBezTo>
                  <a:cubicBezTo>
                    <a:pt x="474787" y="2294116"/>
                    <a:pt x="459522" y="2272120"/>
                    <a:pt x="445123" y="2249584"/>
                  </a:cubicBezTo>
                  <a:cubicBezTo>
                    <a:pt x="430737" y="2226832"/>
                    <a:pt x="416056" y="2204260"/>
                    <a:pt x="402344" y="2181112"/>
                  </a:cubicBezTo>
                  <a:cubicBezTo>
                    <a:pt x="388545" y="2157172"/>
                    <a:pt x="374782" y="2133196"/>
                    <a:pt x="361135" y="2109184"/>
                  </a:cubicBezTo>
                  <a:cubicBezTo>
                    <a:pt x="347418" y="2084775"/>
                    <a:pt x="333756" y="2060331"/>
                    <a:pt x="321149" y="2035311"/>
                  </a:cubicBezTo>
                  <a:cubicBezTo>
                    <a:pt x="307639" y="2008635"/>
                    <a:pt x="294005" y="1981996"/>
                    <a:pt x="281812" y="1954671"/>
                  </a:cubicBezTo>
                  <a:cubicBezTo>
                    <a:pt x="268755" y="1925727"/>
                    <a:pt x="255175" y="1896999"/>
                    <a:pt x="243091" y="1867623"/>
                  </a:cubicBezTo>
                  <a:cubicBezTo>
                    <a:pt x="231052" y="1838355"/>
                    <a:pt x="219064" y="1809087"/>
                    <a:pt x="208091" y="1779423"/>
                  </a:cubicBezTo>
                  <a:cubicBezTo>
                    <a:pt x="197496" y="1751271"/>
                    <a:pt x="187496" y="1722903"/>
                    <a:pt x="178543" y="1694175"/>
                  </a:cubicBezTo>
                  <a:cubicBezTo>
                    <a:pt x="168948" y="1664295"/>
                    <a:pt x="159736" y="1634343"/>
                    <a:pt x="150970" y="1604211"/>
                  </a:cubicBezTo>
                  <a:cubicBezTo>
                    <a:pt x="142290" y="1572848"/>
                    <a:pt x="133820" y="1541416"/>
                    <a:pt x="126087" y="1509801"/>
                  </a:cubicBezTo>
                  <a:cubicBezTo>
                    <a:pt x="118408" y="1478326"/>
                    <a:pt x="111312" y="1446722"/>
                    <a:pt x="104998" y="1414941"/>
                  </a:cubicBezTo>
                  <a:cubicBezTo>
                    <a:pt x="98435" y="1382991"/>
                    <a:pt x="92315" y="1350947"/>
                    <a:pt x="87178" y="1318735"/>
                  </a:cubicBezTo>
                  <a:cubicBezTo>
                    <a:pt x="81864" y="1286194"/>
                    <a:pt x="77022" y="1253582"/>
                    <a:pt x="71712" y="1221041"/>
                  </a:cubicBezTo>
                  <a:cubicBezTo>
                    <a:pt x="66463" y="1188256"/>
                    <a:pt x="61690" y="1155399"/>
                    <a:pt x="56445" y="1122614"/>
                  </a:cubicBezTo>
                  <a:cubicBezTo>
                    <a:pt x="51466" y="1090930"/>
                    <a:pt x="46880" y="1059185"/>
                    <a:pt x="42574" y="1027401"/>
                  </a:cubicBezTo>
                  <a:cubicBezTo>
                    <a:pt x="38654" y="997082"/>
                    <a:pt x="34280" y="966827"/>
                    <a:pt x="30219" y="936526"/>
                  </a:cubicBezTo>
                  <a:cubicBezTo>
                    <a:pt x="26532" y="907010"/>
                    <a:pt x="22504" y="877540"/>
                    <a:pt x="18234" y="848103"/>
                  </a:cubicBezTo>
                  <a:cubicBezTo>
                    <a:pt x="14202" y="819166"/>
                    <a:pt x="10527" y="790182"/>
                    <a:pt x="8208" y="761051"/>
                  </a:cubicBezTo>
                  <a:cubicBezTo>
                    <a:pt x="5987" y="732449"/>
                    <a:pt x="3593" y="703861"/>
                    <a:pt x="1829" y="675231"/>
                  </a:cubicBezTo>
                  <a:cubicBezTo>
                    <a:pt x="292" y="646085"/>
                    <a:pt x="-345" y="616900"/>
                    <a:pt x="144" y="587714"/>
                  </a:cubicBezTo>
                  <a:cubicBezTo>
                    <a:pt x="922" y="559023"/>
                    <a:pt x="2866" y="530345"/>
                    <a:pt x="7553" y="501991"/>
                  </a:cubicBezTo>
                  <a:cubicBezTo>
                    <a:pt x="11934" y="474599"/>
                    <a:pt x="16827" y="447268"/>
                    <a:pt x="23757" y="420386"/>
                  </a:cubicBezTo>
                  <a:cubicBezTo>
                    <a:pt x="30546" y="394672"/>
                    <a:pt x="38139" y="369133"/>
                    <a:pt x="48543" y="344613"/>
                  </a:cubicBezTo>
                  <a:cubicBezTo>
                    <a:pt x="58659" y="321228"/>
                    <a:pt x="69901" y="298321"/>
                    <a:pt x="83902" y="276977"/>
                  </a:cubicBezTo>
                  <a:cubicBezTo>
                    <a:pt x="97330" y="256500"/>
                    <a:pt x="111471" y="236513"/>
                    <a:pt x="127037" y="217591"/>
                  </a:cubicBezTo>
                  <a:cubicBezTo>
                    <a:pt x="142748" y="198954"/>
                    <a:pt x="159243" y="180925"/>
                    <a:pt x="177149" y="164361"/>
                  </a:cubicBezTo>
                  <a:cubicBezTo>
                    <a:pt x="195776" y="147823"/>
                    <a:pt x="215014" y="132001"/>
                    <a:pt x="235476" y="117763"/>
                  </a:cubicBezTo>
                  <a:cubicBezTo>
                    <a:pt x="257080" y="102898"/>
                    <a:pt x="279155" y="88743"/>
                    <a:pt x="302487" y="76698"/>
                  </a:cubicBezTo>
                  <a:cubicBezTo>
                    <a:pt x="325862" y="64411"/>
                    <a:pt x="349841" y="53215"/>
                    <a:pt x="374717" y="44280"/>
                  </a:cubicBezTo>
                  <a:cubicBezTo>
                    <a:pt x="399100" y="35391"/>
                    <a:pt x="423854" y="27579"/>
                    <a:pt x="449191" y="21798"/>
                  </a:cubicBezTo>
                  <a:cubicBezTo>
                    <a:pt x="475075" y="15951"/>
                    <a:pt x="500958" y="9954"/>
                    <a:pt x="527347" y="6688"/>
                  </a:cubicBezTo>
                  <a:cubicBezTo>
                    <a:pt x="554491" y="3463"/>
                    <a:pt x="581707" y="691"/>
                    <a:pt x="609067" y="302"/>
                  </a:cubicBezTo>
                  <a:cubicBezTo>
                    <a:pt x="660583" y="280"/>
                    <a:pt x="712315" y="-1325"/>
                    <a:pt x="763651" y="3812"/>
                  </a:cubicBezTo>
                  <a:cubicBezTo>
                    <a:pt x="791695" y="6674"/>
                    <a:pt x="819595" y="10573"/>
                    <a:pt x="847099" y="16858"/>
                  </a:cubicBezTo>
                  <a:cubicBezTo>
                    <a:pt x="872767" y="22680"/>
                    <a:pt x="898363" y="29160"/>
                    <a:pt x="923023" y="38512"/>
                  </a:cubicBezTo>
                  <a:cubicBezTo>
                    <a:pt x="945127" y="47174"/>
                    <a:pt x="966691" y="57135"/>
                    <a:pt x="986671" y="70041"/>
                  </a:cubicBezTo>
                  <a:cubicBezTo>
                    <a:pt x="1005679" y="82314"/>
                    <a:pt x="1024399" y="95144"/>
                    <a:pt x="1041427" y="110088"/>
                  </a:cubicBezTo>
                  <a:cubicBezTo>
                    <a:pt x="1058275" y="125078"/>
                    <a:pt x="1074331" y="140922"/>
                    <a:pt x="1087723" y="159170"/>
                  </a:cubicBezTo>
                  <a:cubicBezTo>
                    <a:pt x="1101439" y="177339"/>
                    <a:pt x="1114111" y="196351"/>
                    <a:pt x="1124263" y="216803"/>
                  </a:cubicBezTo>
                  <a:cubicBezTo>
                    <a:pt x="1134595" y="237632"/>
                    <a:pt x="1143307" y="259229"/>
                    <a:pt x="1148635" y="281923"/>
                  </a:cubicBezTo>
                  <a:cubicBezTo>
                    <a:pt x="1154539" y="306605"/>
                    <a:pt x="1158895" y="331661"/>
                    <a:pt x="1159903" y="357070"/>
                  </a:cubicBezTo>
                  <a:cubicBezTo>
                    <a:pt x="1160983" y="384977"/>
                    <a:pt x="1160371" y="412927"/>
                    <a:pt x="1157131" y="440694"/>
                  </a:cubicBezTo>
                  <a:cubicBezTo>
                    <a:pt x="1153603" y="469083"/>
                    <a:pt x="1148923" y="497304"/>
                    <a:pt x="1141579" y="524984"/>
                  </a:cubicBezTo>
                  <a:cubicBezTo>
                    <a:pt x="1134667" y="551221"/>
                    <a:pt x="1126999" y="577318"/>
                    <a:pt x="1116235" y="602258"/>
                  </a:cubicBezTo>
                  <a:cubicBezTo>
                    <a:pt x="1105687" y="625439"/>
                    <a:pt x="1094023" y="648068"/>
                    <a:pt x="1079875" y="669290"/>
                  </a:cubicBezTo>
                  <a:cubicBezTo>
                    <a:pt x="1065835" y="690664"/>
                    <a:pt x="1051543" y="711907"/>
                    <a:pt x="1036063" y="732291"/>
                  </a:cubicBezTo>
                  <a:cubicBezTo>
                    <a:pt x="1020943" y="753192"/>
                    <a:pt x="1005175" y="773604"/>
                    <a:pt x="990343" y="794675"/>
                  </a:cubicBezTo>
                  <a:cubicBezTo>
                    <a:pt x="975187" y="816714"/>
                    <a:pt x="961363" y="839614"/>
                    <a:pt x="948691" y="863176"/>
                  </a:cubicBezTo>
                  <a:cubicBezTo>
                    <a:pt x="935947" y="887634"/>
                    <a:pt x="924355" y="912665"/>
                    <a:pt x="914131" y="938293"/>
                  </a:cubicBezTo>
                  <a:cubicBezTo>
                    <a:pt x="903295" y="966082"/>
                    <a:pt x="892459" y="993939"/>
                    <a:pt x="884791" y="1022811"/>
                  </a:cubicBezTo>
                  <a:cubicBezTo>
                    <a:pt x="876511" y="1053382"/>
                    <a:pt x="868807" y="1084108"/>
                    <a:pt x="862399" y="1115133"/>
                  </a:cubicBezTo>
                  <a:cubicBezTo>
                    <a:pt x="855271" y="1148246"/>
                    <a:pt x="849043" y="1181528"/>
                    <a:pt x="843607" y="1214961"/>
                  </a:cubicBezTo>
                  <a:cubicBezTo>
                    <a:pt x="837703" y="1249089"/>
                    <a:pt x="832123" y="1283260"/>
                    <a:pt x="827731" y="1317615"/>
                  </a:cubicBezTo>
                  <a:cubicBezTo>
                    <a:pt x="823519" y="1351250"/>
                    <a:pt x="820315" y="1384989"/>
                    <a:pt x="817723" y="1418782"/>
                  </a:cubicBezTo>
                  <a:cubicBezTo>
                    <a:pt x="815275" y="1451769"/>
                    <a:pt x="813331" y="1484792"/>
                    <a:pt x="811171" y="1517797"/>
                  </a:cubicBezTo>
                  <a:cubicBezTo>
                    <a:pt x="809263" y="1550218"/>
                    <a:pt x="808219" y="1582672"/>
                    <a:pt x="806491" y="1615083"/>
                  </a:cubicBezTo>
                  <a:cubicBezTo>
                    <a:pt x="804727" y="1647339"/>
                    <a:pt x="802783" y="1679559"/>
                    <a:pt x="800407" y="1711779"/>
                  </a:cubicBezTo>
                  <a:cubicBezTo>
                    <a:pt x="798031" y="1743567"/>
                    <a:pt x="795511" y="1775319"/>
                    <a:pt x="792955" y="1807107"/>
                  </a:cubicBezTo>
                  <a:cubicBezTo>
                    <a:pt x="790543" y="1837563"/>
                    <a:pt x="788167" y="1868019"/>
                    <a:pt x="787987" y="1898583"/>
                  </a:cubicBezTo>
                  <a:cubicBezTo>
                    <a:pt x="787591" y="1929615"/>
                    <a:pt x="787987" y="1960647"/>
                    <a:pt x="787987" y="1991679"/>
                  </a:cubicBezTo>
                  <a:cubicBezTo>
                    <a:pt x="788095" y="2022891"/>
                    <a:pt x="788203" y="2054104"/>
                    <a:pt x="788383" y="2085315"/>
                  </a:cubicBezTo>
                  <a:cubicBezTo>
                    <a:pt x="788563" y="2116744"/>
                    <a:pt x="788743" y="2148136"/>
                    <a:pt x="788995" y="2179564"/>
                  </a:cubicBezTo>
                  <a:cubicBezTo>
                    <a:pt x="789283" y="2211136"/>
                    <a:pt x="789571" y="2242672"/>
                    <a:pt x="790039" y="2274208"/>
                  </a:cubicBezTo>
                  <a:cubicBezTo>
                    <a:pt x="790471" y="2305204"/>
                    <a:pt x="791011" y="2336164"/>
                    <a:pt x="791803" y="2367124"/>
                  </a:cubicBezTo>
                  <a:cubicBezTo>
                    <a:pt x="792595" y="2395204"/>
                    <a:pt x="793459" y="2423248"/>
                    <a:pt x="794755" y="2451292"/>
                  </a:cubicBezTo>
                  <a:cubicBezTo>
                    <a:pt x="795835" y="2475088"/>
                    <a:pt x="797023" y="2498884"/>
                    <a:pt x="798823" y="2522644"/>
                  </a:cubicBezTo>
                  <a:cubicBezTo>
                    <a:pt x="800227" y="2539924"/>
                    <a:pt x="821719" y="2654944"/>
                    <a:pt x="824095" y="2672116"/>
                  </a:cubicBezTo>
                  <a:lnTo>
                    <a:pt x="729955" y="2575240"/>
                  </a:lnTo>
                  <a:close/>
                </a:path>
              </a:pathLst>
            </a:custGeom>
            <a:solidFill>
              <a:srgbClr val="000000"/>
            </a:solidFill>
            <a:ln w="7620" cap="flat">
              <a:noFill/>
              <a:prstDash val="solid"/>
              <a:bevel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105" name="Forma libre: forma 104">
              <a:extLst>
                <a:ext uri="{FF2B5EF4-FFF2-40B4-BE49-F238E27FC236}">
                  <a16:creationId xmlns:a16="http://schemas.microsoft.com/office/drawing/2014/main" id="{10429E98-A814-C8D0-47BD-4E0A61A5D532}"/>
                </a:ext>
              </a:extLst>
            </p:cNvPr>
            <p:cNvSpPr/>
            <p:nvPr/>
          </p:nvSpPr>
          <p:spPr>
            <a:xfrm>
              <a:off x="5457657" y="4156941"/>
              <a:ext cx="364945" cy="718821"/>
            </a:xfrm>
            <a:custGeom>
              <a:avLst/>
              <a:gdLst>
                <a:gd name="connsiteX0" fmla="*/ 338124 w 364945"/>
                <a:gd name="connsiteY0" fmla="*/ 20 h 718821"/>
                <a:gd name="connsiteX1" fmla="*/ 340680 w 364945"/>
                <a:gd name="connsiteY1" fmla="*/ 53188 h 718821"/>
                <a:gd name="connsiteX2" fmla="*/ 347052 w 364945"/>
                <a:gd name="connsiteY2" fmla="*/ 120767 h 718821"/>
                <a:gd name="connsiteX3" fmla="*/ 355259 w 364945"/>
                <a:gd name="connsiteY3" fmla="*/ 195756 h 718821"/>
                <a:gd name="connsiteX4" fmla="*/ 363359 w 364945"/>
                <a:gd name="connsiteY4" fmla="*/ 274974 h 718821"/>
                <a:gd name="connsiteX5" fmla="*/ 364224 w 364945"/>
                <a:gd name="connsiteY5" fmla="*/ 356269 h 718821"/>
                <a:gd name="connsiteX6" fmla="*/ 355763 w 364945"/>
                <a:gd name="connsiteY6" fmla="*/ 436614 h 718821"/>
                <a:gd name="connsiteX7" fmla="*/ 336576 w 364945"/>
                <a:gd name="connsiteY7" fmla="*/ 514766 h 718821"/>
                <a:gd name="connsiteX8" fmla="*/ 307235 w 364945"/>
                <a:gd name="connsiteY8" fmla="*/ 589355 h 718821"/>
                <a:gd name="connsiteX9" fmla="*/ 260867 w 364945"/>
                <a:gd name="connsiteY9" fmla="*/ 651534 h 718821"/>
                <a:gd name="connsiteX10" fmla="*/ 199667 w 364945"/>
                <a:gd name="connsiteY10" fmla="*/ 694719 h 718821"/>
                <a:gd name="connsiteX11" fmla="*/ 135587 w 364945"/>
                <a:gd name="connsiteY11" fmla="*/ 715099 h 718821"/>
                <a:gd name="connsiteX12" fmla="*/ 7823 w 364945"/>
                <a:gd name="connsiteY12" fmla="*/ 706960 h 718821"/>
                <a:gd name="connsiteX13" fmla="*/ 11 w 364945"/>
                <a:gd name="connsiteY13" fmla="*/ 702506 h 718821"/>
                <a:gd name="connsiteX14" fmla="*/ 72515 w 364945"/>
                <a:gd name="connsiteY14" fmla="*/ 694050 h 718821"/>
                <a:gd name="connsiteX15" fmla="*/ 72515 w 364945"/>
                <a:gd name="connsiteY15" fmla="*/ 694050 h 718821"/>
                <a:gd name="connsiteX16" fmla="*/ 80255 w 364945"/>
                <a:gd name="connsiteY16" fmla="*/ 697743 h 718821"/>
                <a:gd name="connsiteX17" fmla="*/ 96995 w 364945"/>
                <a:gd name="connsiteY17" fmla="*/ 702762 h 718821"/>
                <a:gd name="connsiteX18" fmla="*/ 105995 w 364945"/>
                <a:gd name="connsiteY18" fmla="*/ 704065 h 718821"/>
                <a:gd name="connsiteX19" fmla="*/ 64163 w 364945"/>
                <a:gd name="connsiteY19" fmla="*/ 704295 h 718821"/>
                <a:gd name="connsiteX20" fmla="*/ 128603 w 364945"/>
                <a:gd name="connsiteY20" fmla="*/ 686386 h 718821"/>
                <a:gd name="connsiteX21" fmla="*/ 189695 w 364945"/>
                <a:gd name="connsiteY21" fmla="*/ 645464 h 718821"/>
                <a:gd name="connsiteX22" fmla="*/ 236100 w 364945"/>
                <a:gd name="connsiteY22" fmla="*/ 585694 h 718821"/>
                <a:gd name="connsiteX23" fmla="*/ 265440 w 364945"/>
                <a:gd name="connsiteY23" fmla="*/ 512520 h 718821"/>
                <a:gd name="connsiteX24" fmla="*/ 284556 w 364945"/>
                <a:gd name="connsiteY24" fmla="*/ 435408 h 718821"/>
                <a:gd name="connsiteX25" fmla="*/ 293124 w 364945"/>
                <a:gd name="connsiteY25" fmla="*/ 355956 h 718821"/>
                <a:gd name="connsiteX26" fmla="*/ 292152 w 364945"/>
                <a:gd name="connsiteY26" fmla="*/ 275532 h 718821"/>
                <a:gd name="connsiteX27" fmla="*/ 283835 w 364945"/>
                <a:gd name="connsiteY27" fmla="*/ 196720 h 718821"/>
                <a:gd name="connsiteX28" fmla="*/ 275303 w 364945"/>
                <a:gd name="connsiteY28" fmla="*/ 121577 h 718821"/>
                <a:gd name="connsiteX29" fmla="*/ 268247 w 364945"/>
                <a:gd name="connsiteY29" fmla="*/ 53703 h 718821"/>
                <a:gd name="connsiteX30" fmla="*/ 263928 w 364945"/>
                <a:gd name="connsiteY30" fmla="*/ 308 h 718821"/>
                <a:gd name="connsiteX31" fmla="*/ 338124 w 364945"/>
                <a:gd name="connsiteY31" fmla="*/ 20 h 7188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364945" h="718821">
                  <a:moveTo>
                    <a:pt x="338124" y="20"/>
                  </a:moveTo>
                  <a:cubicBezTo>
                    <a:pt x="338592" y="17761"/>
                    <a:pt x="339708" y="35473"/>
                    <a:pt x="340680" y="53188"/>
                  </a:cubicBezTo>
                  <a:cubicBezTo>
                    <a:pt x="342408" y="75753"/>
                    <a:pt x="344855" y="98250"/>
                    <a:pt x="347052" y="120767"/>
                  </a:cubicBezTo>
                  <a:cubicBezTo>
                    <a:pt x="349104" y="145845"/>
                    <a:pt x="352236" y="170797"/>
                    <a:pt x="355259" y="195756"/>
                  </a:cubicBezTo>
                  <a:cubicBezTo>
                    <a:pt x="358536" y="222097"/>
                    <a:pt x="361452" y="248478"/>
                    <a:pt x="363359" y="274974"/>
                  </a:cubicBezTo>
                  <a:cubicBezTo>
                    <a:pt x="365375" y="302031"/>
                    <a:pt x="365267" y="329172"/>
                    <a:pt x="364224" y="356269"/>
                  </a:cubicBezTo>
                  <a:cubicBezTo>
                    <a:pt x="363108" y="383226"/>
                    <a:pt x="359904" y="410003"/>
                    <a:pt x="355763" y="436614"/>
                  </a:cubicBezTo>
                  <a:cubicBezTo>
                    <a:pt x="351263" y="463139"/>
                    <a:pt x="344136" y="489055"/>
                    <a:pt x="336576" y="514766"/>
                  </a:cubicBezTo>
                  <a:cubicBezTo>
                    <a:pt x="329375" y="540722"/>
                    <a:pt x="319223" y="565487"/>
                    <a:pt x="307235" y="589355"/>
                  </a:cubicBezTo>
                  <a:cubicBezTo>
                    <a:pt x="295283" y="612863"/>
                    <a:pt x="278976" y="633091"/>
                    <a:pt x="260867" y="651534"/>
                  </a:cubicBezTo>
                  <a:cubicBezTo>
                    <a:pt x="242759" y="669332"/>
                    <a:pt x="221699" y="682991"/>
                    <a:pt x="199667" y="694719"/>
                  </a:cubicBezTo>
                  <a:cubicBezTo>
                    <a:pt x="179436" y="705163"/>
                    <a:pt x="157799" y="711445"/>
                    <a:pt x="135587" y="715099"/>
                  </a:cubicBezTo>
                  <a:cubicBezTo>
                    <a:pt x="92892" y="718296"/>
                    <a:pt x="47999" y="724553"/>
                    <a:pt x="7823" y="706960"/>
                  </a:cubicBezTo>
                  <a:cubicBezTo>
                    <a:pt x="5231" y="705473"/>
                    <a:pt x="2603" y="703989"/>
                    <a:pt x="11" y="702506"/>
                  </a:cubicBezTo>
                  <a:cubicBezTo>
                    <a:pt x="11" y="702506"/>
                    <a:pt x="72515" y="694050"/>
                    <a:pt x="72515" y="694050"/>
                  </a:cubicBezTo>
                  <a:lnTo>
                    <a:pt x="72515" y="694050"/>
                  </a:lnTo>
                  <a:cubicBezTo>
                    <a:pt x="75107" y="695281"/>
                    <a:pt x="77663" y="696512"/>
                    <a:pt x="80255" y="697743"/>
                  </a:cubicBezTo>
                  <a:cubicBezTo>
                    <a:pt x="87671" y="700390"/>
                    <a:pt x="89219" y="701254"/>
                    <a:pt x="96995" y="702762"/>
                  </a:cubicBezTo>
                  <a:cubicBezTo>
                    <a:pt x="99983" y="703338"/>
                    <a:pt x="109055" y="703961"/>
                    <a:pt x="105995" y="704065"/>
                  </a:cubicBezTo>
                  <a:cubicBezTo>
                    <a:pt x="-9889" y="708047"/>
                    <a:pt x="38603" y="704371"/>
                    <a:pt x="64163" y="704295"/>
                  </a:cubicBezTo>
                  <a:cubicBezTo>
                    <a:pt x="86412" y="701516"/>
                    <a:pt x="108119" y="696178"/>
                    <a:pt x="128603" y="686386"/>
                  </a:cubicBezTo>
                  <a:cubicBezTo>
                    <a:pt x="150527" y="675460"/>
                    <a:pt x="171551" y="662586"/>
                    <a:pt x="189695" y="645464"/>
                  </a:cubicBezTo>
                  <a:cubicBezTo>
                    <a:pt x="207803" y="627875"/>
                    <a:pt x="224147" y="608500"/>
                    <a:pt x="236100" y="585694"/>
                  </a:cubicBezTo>
                  <a:cubicBezTo>
                    <a:pt x="248159" y="562351"/>
                    <a:pt x="258275" y="538033"/>
                    <a:pt x="265440" y="512520"/>
                  </a:cubicBezTo>
                  <a:cubicBezTo>
                    <a:pt x="273036" y="487172"/>
                    <a:pt x="279875" y="461540"/>
                    <a:pt x="284556" y="435408"/>
                  </a:cubicBezTo>
                  <a:cubicBezTo>
                    <a:pt x="288660" y="409092"/>
                    <a:pt x="291972" y="382617"/>
                    <a:pt x="293124" y="355956"/>
                  </a:cubicBezTo>
                  <a:cubicBezTo>
                    <a:pt x="294239" y="329150"/>
                    <a:pt x="294132" y="302298"/>
                    <a:pt x="292152" y="275532"/>
                  </a:cubicBezTo>
                  <a:cubicBezTo>
                    <a:pt x="290279" y="249158"/>
                    <a:pt x="287291" y="222918"/>
                    <a:pt x="283835" y="196720"/>
                  </a:cubicBezTo>
                  <a:cubicBezTo>
                    <a:pt x="280703" y="171708"/>
                    <a:pt x="277644" y="146688"/>
                    <a:pt x="275303" y="121577"/>
                  </a:cubicBezTo>
                  <a:cubicBezTo>
                    <a:pt x="272892" y="98962"/>
                    <a:pt x="270191" y="76372"/>
                    <a:pt x="268247" y="53703"/>
                  </a:cubicBezTo>
                  <a:cubicBezTo>
                    <a:pt x="266879" y="35898"/>
                    <a:pt x="265404" y="18106"/>
                    <a:pt x="263928" y="308"/>
                  </a:cubicBezTo>
                  <a:cubicBezTo>
                    <a:pt x="263928" y="308"/>
                    <a:pt x="338124" y="20"/>
                    <a:pt x="338124" y="20"/>
                  </a:cubicBezTo>
                  <a:close/>
                </a:path>
              </a:pathLst>
            </a:custGeom>
            <a:solidFill>
              <a:srgbClr val="000000"/>
            </a:solidFill>
            <a:ln w="7620" cap="flat">
              <a:noFill/>
              <a:prstDash val="solid"/>
              <a:bevel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106" name="Forma libre: forma 105">
              <a:extLst>
                <a:ext uri="{FF2B5EF4-FFF2-40B4-BE49-F238E27FC236}">
                  <a16:creationId xmlns:a16="http://schemas.microsoft.com/office/drawing/2014/main" id="{3AE97E74-F9AF-6226-0930-A02FB5952BC9}"/>
                </a:ext>
              </a:extLst>
            </p:cNvPr>
            <p:cNvSpPr/>
            <p:nvPr/>
          </p:nvSpPr>
          <p:spPr>
            <a:xfrm>
              <a:off x="4441092" y="4846759"/>
              <a:ext cx="1276161" cy="2871884"/>
            </a:xfrm>
            <a:custGeom>
              <a:avLst/>
              <a:gdLst>
                <a:gd name="connsiteX0" fmla="*/ 275448 w 1276161"/>
                <a:gd name="connsiteY0" fmla="*/ 5167 h 2871884"/>
                <a:gd name="connsiteX1" fmla="*/ 247468 w 1276161"/>
                <a:gd name="connsiteY1" fmla="*/ 41452 h 2871884"/>
                <a:gd name="connsiteX2" fmla="*/ 214953 w 1276161"/>
                <a:gd name="connsiteY2" fmla="*/ 89562 h 2871884"/>
                <a:gd name="connsiteX3" fmla="*/ 182164 w 1276161"/>
                <a:gd name="connsiteY3" fmla="*/ 145247 h 2871884"/>
                <a:gd name="connsiteX4" fmla="*/ 152727 w 1276161"/>
                <a:gd name="connsiteY4" fmla="*/ 206311 h 2871884"/>
                <a:gd name="connsiteX5" fmla="*/ 131357 w 1276161"/>
                <a:gd name="connsiteY5" fmla="*/ 276258 h 2871884"/>
                <a:gd name="connsiteX6" fmla="*/ 118973 w 1276161"/>
                <a:gd name="connsiteY6" fmla="*/ 351984 h 2871884"/>
                <a:gd name="connsiteX7" fmla="*/ 116720 w 1276161"/>
                <a:gd name="connsiteY7" fmla="*/ 430609 h 2871884"/>
                <a:gd name="connsiteX8" fmla="*/ 125648 w 1276161"/>
                <a:gd name="connsiteY8" fmla="*/ 509701 h 2871884"/>
                <a:gd name="connsiteX9" fmla="*/ 142978 w 1276161"/>
                <a:gd name="connsiteY9" fmla="*/ 587497 h 2871884"/>
                <a:gd name="connsiteX10" fmla="*/ 168344 w 1276161"/>
                <a:gd name="connsiteY10" fmla="*/ 665905 h 2871884"/>
                <a:gd name="connsiteX11" fmla="*/ 195888 w 1276161"/>
                <a:gd name="connsiteY11" fmla="*/ 744961 h 2871884"/>
                <a:gd name="connsiteX12" fmla="*/ 223467 w 1276161"/>
                <a:gd name="connsiteY12" fmla="*/ 821065 h 2871884"/>
                <a:gd name="connsiteX13" fmla="*/ 248566 w 1276161"/>
                <a:gd name="connsiteY13" fmla="*/ 896053 h 2871884"/>
                <a:gd name="connsiteX14" fmla="*/ 273046 w 1276161"/>
                <a:gd name="connsiteY14" fmla="*/ 971689 h 2871884"/>
                <a:gd name="connsiteX15" fmla="*/ 294891 w 1276161"/>
                <a:gd name="connsiteY15" fmla="*/ 1049305 h 2871884"/>
                <a:gd name="connsiteX16" fmla="*/ 312913 w 1276161"/>
                <a:gd name="connsiteY16" fmla="*/ 1128541 h 2871884"/>
                <a:gd name="connsiteX17" fmla="*/ 327129 w 1276161"/>
                <a:gd name="connsiteY17" fmla="*/ 1209937 h 2871884"/>
                <a:gd name="connsiteX18" fmla="*/ 336820 w 1276161"/>
                <a:gd name="connsiteY18" fmla="*/ 1294609 h 2871884"/>
                <a:gd name="connsiteX19" fmla="*/ 341194 w 1276161"/>
                <a:gd name="connsiteY19" fmla="*/ 1382053 h 2871884"/>
                <a:gd name="connsiteX20" fmla="*/ 336799 w 1276161"/>
                <a:gd name="connsiteY20" fmla="*/ 1470253 h 2871884"/>
                <a:gd name="connsiteX21" fmla="*/ 326668 w 1276161"/>
                <a:gd name="connsiteY21" fmla="*/ 1556689 h 2871884"/>
                <a:gd name="connsiteX22" fmla="*/ 310853 w 1276161"/>
                <a:gd name="connsiteY22" fmla="*/ 1642082 h 2871884"/>
                <a:gd name="connsiteX23" fmla="*/ 289469 w 1276161"/>
                <a:gd name="connsiteY23" fmla="*/ 1727077 h 2871884"/>
                <a:gd name="connsiteX24" fmla="*/ 263675 w 1276161"/>
                <a:gd name="connsiteY24" fmla="*/ 1810130 h 2871884"/>
                <a:gd name="connsiteX25" fmla="*/ 235873 w 1276161"/>
                <a:gd name="connsiteY25" fmla="*/ 1888862 h 2871884"/>
                <a:gd name="connsiteX26" fmla="*/ 206709 w 1276161"/>
                <a:gd name="connsiteY26" fmla="*/ 1965074 h 2871884"/>
                <a:gd name="connsiteX27" fmla="*/ 177859 w 1276161"/>
                <a:gd name="connsiteY27" fmla="*/ 2042582 h 2871884"/>
                <a:gd name="connsiteX28" fmla="*/ 151244 w 1276161"/>
                <a:gd name="connsiteY28" fmla="*/ 2119082 h 2871884"/>
                <a:gd name="connsiteX29" fmla="*/ 126864 w 1276161"/>
                <a:gd name="connsiteY29" fmla="*/ 2194142 h 2871884"/>
                <a:gd name="connsiteX30" fmla="*/ 105837 w 1276161"/>
                <a:gd name="connsiteY30" fmla="*/ 2269958 h 2871884"/>
                <a:gd name="connsiteX31" fmla="*/ 88701 w 1276161"/>
                <a:gd name="connsiteY31" fmla="*/ 2347970 h 2871884"/>
                <a:gd name="connsiteX32" fmla="*/ 74380 w 1276161"/>
                <a:gd name="connsiteY32" fmla="*/ 2427638 h 2871884"/>
                <a:gd name="connsiteX33" fmla="*/ 72382 w 1276161"/>
                <a:gd name="connsiteY33" fmla="*/ 2506694 h 2871884"/>
                <a:gd name="connsiteX34" fmla="*/ 93964 w 1276161"/>
                <a:gd name="connsiteY34" fmla="*/ 2578118 h 2871884"/>
                <a:gd name="connsiteX35" fmla="*/ 143882 w 1276161"/>
                <a:gd name="connsiteY35" fmla="*/ 2638490 h 2871884"/>
                <a:gd name="connsiteX36" fmla="*/ 209017 w 1276161"/>
                <a:gd name="connsiteY36" fmla="*/ 2687090 h 2871884"/>
                <a:gd name="connsiteX37" fmla="*/ 285862 w 1276161"/>
                <a:gd name="connsiteY37" fmla="*/ 2723666 h 2871884"/>
                <a:gd name="connsiteX38" fmla="*/ 370632 w 1276161"/>
                <a:gd name="connsiteY38" fmla="*/ 2753618 h 2871884"/>
                <a:gd name="connsiteX39" fmla="*/ 455124 w 1276161"/>
                <a:gd name="connsiteY39" fmla="*/ 2780942 h 2871884"/>
                <a:gd name="connsiteX40" fmla="*/ 537675 w 1276161"/>
                <a:gd name="connsiteY40" fmla="*/ 2804126 h 2871884"/>
                <a:gd name="connsiteX41" fmla="*/ 621026 w 1276161"/>
                <a:gd name="connsiteY41" fmla="*/ 2821874 h 2871884"/>
                <a:gd name="connsiteX42" fmla="*/ 703981 w 1276161"/>
                <a:gd name="connsiteY42" fmla="*/ 2836670 h 2871884"/>
                <a:gd name="connsiteX43" fmla="*/ 789121 w 1276161"/>
                <a:gd name="connsiteY43" fmla="*/ 2847074 h 2871884"/>
                <a:gd name="connsiteX44" fmla="*/ 876529 w 1276161"/>
                <a:gd name="connsiteY44" fmla="*/ 2853914 h 2871884"/>
                <a:gd name="connsiteX45" fmla="*/ 965629 w 1276161"/>
                <a:gd name="connsiteY45" fmla="*/ 2858270 h 2871884"/>
                <a:gd name="connsiteX46" fmla="*/ 1055701 w 1276161"/>
                <a:gd name="connsiteY46" fmla="*/ 2860754 h 2871884"/>
                <a:gd name="connsiteX47" fmla="*/ 1073737 w 1276161"/>
                <a:gd name="connsiteY47" fmla="*/ 2859134 h 2871884"/>
                <a:gd name="connsiteX48" fmla="*/ 1145521 w 1276161"/>
                <a:gd name="connsiteY48" fmla="*/ 2855894 h 2871884"/>
                <a:gd name="connsiteX49" fmla="*/ 1215289 w 1276161"/>
                <a:gd name="connsiteY49" fmla="*/ 2866442 h 2871884"/>
                <a:gd name="connsiteX50" fmla="*/ 1276129 w 1276161"/>
                <a:gd name="connsiteY50" fmla="*/ 2863562 h 2871884"/>
                <a:gd name="connsiteX51" fmla="*/ 1143325 w 1276161"/>
                <a:gd name="connsiteY51" fmla="*/ 2869934 h 2871884"/>
                <a:gd name="connsiteX52" fmla="*/ 986293 w 1276161"/>
                <a:gd name="connsiteY52" fmla="*/ 2871662 h 2871884"/>
                <a:gd name="connsiteX53" fmla="*/ 896221 w 1276161"/>
                <a:gd name="connsiteY53" fmla="*/ 2868962 h 2871884"/>
                <a:gd name="connsiteX54" fmla="*/ 807013 w 1276161"/>
                <a:gd name="connsiteY54" fmla="*/ 2864462 h 2871884"/>
                <a:gd name="connsiteX55" fmla="*/ 719425 w 1276161"/>
                <a:gd name="connsiteY55" fmla="*/ 2857370 h 2871884"/>
                <a:gd name="connsiteX56" fmla="*/ 634087 w 1276161"/>
                <a:gd name="connsiteY56" fmla="*/ 2846642 h 2871884"/>
                <a:gd name="connsiteX57" fmla="*/ 551060 w 1276161"/>
                <a:gd name="connsiteY57" fmla="*/ 2831486 h 2871884"/>
                <a:gd name="connsiteX58" fmla="*/ 467763 w 1276161"/>
                <a:gd name="connsiteY58" fmla="*/ 2813450 h 2871884"/>
                <a:gd name="connsiteX59" fmla="*/ 385262 w 1276161"/>
                <a:gd name="connsiteY59" fmla="*/ 2789798 h 2871884"/>
                <a:gd name="connsiteX60" fmla="*/ 301000 w 1276161"/>
                <a:gd name="connsiteY60" fmla="*/ 2762330 h 2871884"/>
                <a:gd name="connsiteX61" fmla="*/ 216022 w 1276161"/>
                <a:gd name="connsiteY61" fmla="*/ 2731982 h 2871884"/>
                <a:gd name="connsiteX62" fmla="*/ 138640 w 1276161"/>
                <a:gd name="connsiteY62" fmla="*/ 2694146 h 2871884"/>
                <a:gd name="connsiteX63" fmla="*/ 73246 w 1276161"/>
                <a:gd name="connsiteY63" fmla="*/ 2644178 h 2871884"/>
                <a:gd name="connsiteX64" fmla="*/ 22810 w 1276161"/>
                <a:gd name="connsiteY64" fmla="*/ 2581322 h 2871884"/>
                <a:gd name="connsiteX65" fmla="*/ 1361 w 1276161"/>
                <a:gd name="connsiteY65" fmla="*/ 2507270 h 2871884"/>
                <a:gd name="connsiteX66" fmla="*/ 3622 w 1276161"/>
                <a:gd name="connsiteY66" fmla="*/ 2426558 h 2871884"/>
                <a:gd name="connsiteX67" fmla="*/ 17770 w 1276161"/>
                <a:gd name="connsiteY67" fmla="*/ 2346494 h 2871884"/>
                <a:gd name="connsiteX68" fmla="*/ 34884 w 1276161"/>
                <a:gd name="connsiteY68" fmla="*/ 2268266 h 2871884"/>
                <a:gd name="connsiteX69" fmla="*/ 55876 w 1276161"/>
                <a:gd name="connsiteY69" fmla="*/ 2192054 h 2871884"/>
                <a:gd name="connsiteX70" fmla="*/ 80309 w 1276161"/>
                <a:gd name="connsiteY70" fmla="*/ 2116634 h 2871884"/>
                <a:gd name="connsiteX71" fmla="*/ 107144 w 1276161"/>
                <a:gd name="connsiteY71" fmla="*/ 2040170 h 2871884"/>
                <a:gd name="connsiteX72" fmla="*/ 136005 w 1276161"/>
                <a:gd name="connsiteY72" fmla="*/ 1962446 h 2871884"/>
                <a:gd name="connsiteX73" fmla="*/ 165100 w 1276161"/>
                <a:gd name="connsiteY73" fmla="*/ 1886378 h 2871884"/>
                <a:gd name="connsiteX74" fmla="*/ 193205 w 1276161"/>
                <a:gd name="connsiteY74" fmla="*/ 1807861 h 2871884"/>
                <a:gd name="connsiteX75" fmla="*/ 219115 w 1276161"/>
                <a:gd name="connsiteY75" fmla="*/ 1725170 h 2871884"/>
                <a:gd name="connsiteX76" fmla="*/ 240409 w 1276161"/>
                <a:gd name="connsiteY76" fmla="*/ 1640534 h 2871884"/>
                <a:gd name="connsiteX77" fmla="*/ 256274 w 1276161"/>
                <a:gd name="connsiteY77" fmla="*/ 1555753 h 2871884"/>
                <a:gd name="connsiteX78" fmla="*/ 266368 w 1276161"/>
                <a:gd name="connsiteY78" fmla="*/ 1469641 h 2871884"/>
                <a:gd name="connsiteX79" fmla="*/ 270847 w 1276161"/>
                <a:gd name="connsiteY79" fmla="*/ 1382089 h 2871884"/>
                <a:gd name="connsiteX80" fmla="*/ 266336 w 1276161"/>
                <a:gd name="connsiteY80" fmla="*/ 1295257 h 2871884"/>
                <a:gd name="connsiteX81" fmla="*/ 256457 w 1276161"/>
                <a:gd name="connsiteY81" fmla="*/ 1210981 h 2871884"/>
                <a:gd name="connsiteX82" fmla="*/ 242075 w 1276161"/>
                <a:gd name="connsiteY82" fmla="*/ 1130053 h 2871884"/>
                <a:gd name="connsiteX83" fmla="*/ 224072 w 1276161"/>
                <a:gd name="connsiteY83" fmla="*/ 1050997 h 2871884"/>
                <a:gd name="connsiteX84" fmla="*/ 202108 w 1276161"/>
                <a:gd name="connsiteY84" fmla="*/ 973921 h 2871884"/>
                <a:gd name="connsiteX85" fmla="*/ 177549 w 1276161"/>
                <a:gd name="connsiteY85" fmla="*/ 898249 h 2871884"/>
                <a:gd name="connsiteX86" fmla="*/ 152554 w 1276161"/>
                <a:gd name="connsiteY86" fmla="*/ 823477 h 2871884"/>
                <a:gd name="connsiteX87" fmla="*/ 125162 w 1276161"/>
                <a:gd name="connsiteY87" fmla="*/ 747481 h 2871884"/>
                <a:gd name="connsiteX88" fmla="*/ 97730 w 1276161"/>
                <a:gd name="connsiteY88" fmla="*/ 668245 h 2871884"/>
                <a:gd name="connsiteX89" fmla="*/ 72188 w 1276161"/>
                <a:gd name="connsiteY89" fmla="*/ 589333 h 2871884"/>
                <a:gd name="connsiteX90" fmla="*/ 54667 w 1276161"/>
                <a:gd name="connsiteY90" fmla="*/ 510817 h 2871884"/>
                <a:gd name="connsiteX91" fmla="*/ 45847 w 1276161"/>
                <a:gd name="connsiteY91" fmla="*/ 430861 h 2871884"/>
                <a:gd name="connsiteX92" fmla="*/ 47844 w 1276161"/>
                <a:gd name="connsiteY92" fmla="*/ 351229 h 2871884"/>
                <a:gd name="connsiteX93" fmla="*/ 60149 w 1276161"/>
                <a:gd name="connsiteY93" fmla="*/ 274570 h 2871884"/>
                <a:gd name="connsiteX94" fmla="*/ 81126 w 1276161"/>
                <a:gd name="connsiteY94" fmla="*/ 203589 h 2871884"/>
                <a:gd name="connsiteX95" fmla="*/ 110290 w 1276161"/>
                <a:gd name="connsiteY95" fmla="*/ 141518 h 2871884"/>
                <a:gd name="connsiteX96" fmla="*/ 142805 w 1276161"/>
                <a:gd name="connsiteY96" fmla="*/ 85534 h 2871884"/>
                <a:gd name="connsiteX97" fmla="*/ 174583 w 1276161"/>
                <a:gd name="connsiteY97" fmla="*/ 36783 h 2871884"/>
                <a:gd name="connsiteX98" fmla="*/ 201302 w 1276161"/>
                <a:gd name="connsiteY98" fmla="*/ 156 h 2871884"/>
                <a:gd name="connsiteX99" fmla="*/ 275448 w 1276161"/>
                <a:gd name="connsiteY99" fmla="*/ 5164 h 28718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</a:cxnLst>
              <a:rect l="l" t="t" r="r" b="b"/>
              <a:pathLst>
                <a:path w="1276161" h="2871884">
                  <a:moveTo>
                    <a:pt x="275448" y="5167"/>
                  </a:moveTo>
                  <a:cubicBezTo>
                    <a:pt x="265771" y="16983"/>
                    <a:pt x="256688" y="29277"/>
                    <a:pt x="247468" y="41452"/>
                  </a:cubicBezTo>
                  <a:cubicBezTo>
                    <a:pt x="235747" y="56885"/>
                    <a:pt x="225292" y="73193"/>
                    <a:pt x="214953" y="89562"/>
                  </a:cubicBezTo>
                  <a:cubicBezTo>
                    <a:pt x="203620" y="107886"/>
                    <a:pt x="192874" y="126556"/>
                    <a:pt x="182164" y="145247"/>
                  </a:cubicBezTo>
                  <a:cubicBezTo>
                    <a:pt x="170720" y="164795"/>
                    <a:pt x="161234" y="185348"/>
                    <a:pt x="152727" y="206311"/>
                  </a:cubicBezTo>
                  <a:cubicBezTo>
                    <a:pt x="143691" y="229012"/>
                    <a:pt x="137179" y="252567"/>
                    <a:pt x="131357" y="276258"/>
                  </a:cubicBezTo>
                  <a:cubicBezTo>
                    <a:pt x="125058" y="301117"/>
                    <a:pt x="121695" y="326532"/>
                    <a:pt x="118973" y="351984"/>
                  </a:cubicBezTo>
                  <a:cubicBezTo>
                    <a:pt x="116101" y="378121"/>
                    <a:pt x="115928" y="404400"/>
                    <a:pt x="116720" y="430609"/>
                  </a:cubicBezTo>
                  <a:cubicBezTo>
                    <a:pt x="118153" y="457141"/>
                    <a:pt x="121490" y="483492"/>
                    <a:pt x="125648" y="509701"/>
                  </a:cubicBezTo>
                  <a:cubicBezTo>
                    <a:pt x="130144" y="535909"/>
                    <a:pt x="136235" y="561793"/>
                    <a:pt x="142978" y="587497"/>
                  </a:cubicBezTo>
                  <a:cubicBezTo>
                    <a:pt x="150736" y="613849"/>
                    <a:pt x="159502" y="639913"/>
                    <a:pt x="168344" y="665905"/>
                  </a:cubicBezTo>
                  <a:cubicBezTo>
                    <a:pt x="176962" y="692473"/>
                    <a:pt x="186131" y="718825"/>
                    <a:pt x="195888" y="744961"/>
                  </a:cubicBezTo>
                  <a:cubicBezTo>
                    <a:pt x="205208" y="770269"/>
                    <a:pt x="214399" y="795649"/>
                    <a:pt x="223467" y="821065"/>
                  </a:cubicBezTo>
                  <a:cubicBezTo>
                    <a:pt x="231938" y="846013"/>
                    <a:pt x="240531" y="870925"/>
                    <a:pt x="248566" y="896053"/>
                  </a:cubicBezTo>
                  <a:cubicBezTo>
                    <a:pt x="256573" y="921325"/>
                    <a:pt x="264828" y="946489"/>
                    <a:pt x="273046" y="971689"/>
                  </a:cubicBezTo>
                  <a:cubicBezTo>
                    <a:pt x="281492" y="997213"/>
                    <a:pt x="288534" y="1023169"/>
                    <a:pt x="294891" y="1049305"/>
                  </a:cubicBezTo>
                  <a:cubicBezTo>
                    <a:pt x="301000" y="1075693"/>
                    <a:pt x="307261" y="1102045"/>
                    <a:pt x="312913" y="1128541"/>
                  </a:cubicBezTo>
                  <a:cubicBezTo>
                    <a:pt x="318647" y="1155505"/>
                    <a:pt x="323115" y="1182685"/>
                    <a:pt x="327129" y="1209937"/>
                  </a:cubicBezTo>
                  <a:cubicBezTo>
                    <a:pt x="331204" y="1238053"/>
                    <a:pt x="334163" y="1266313"/>
                    <a:pt x="336820" y="1294609"/>
                  </a:cubicBezTo>
                  <a:cubicBezTo>
                    <a:pt x="339783" y="1323661"/>
                    <a:pt x="341079" y="1352857"/>
                    <a:pt x="341194" y="1382053"/>
                  </a:cubicBezTo>
                  <a:cubicBezTo>
                    <a:pt x="341176" y="1411537"/>
                    <a:pt x="339337" y="1440913"/>
                    <a:pt x="336799" y="1470253"/>
                  </a:cubicBezTo>
                  <a:cubicBezTo>
                    <a:pt x="334459" y="1499197"/>
                    <a:pt x="330564" y="1527962"/>
                    <a:pt x="326668" y="1556689"/>
                  </a:cubicBezTo>
                  <a:cubicBezTo>
                    <a:pt x="322715" y="1585382"/>
                    <a:pt x="317114" y="1613821"/>
                    <a:pt x="310853" y="1642082"/>
                  </a:cubicBezTo>
                  <a:cubicBezTo>
                    <a:pt x="304442" y="1670593"/>
                    <a:pt x="297159" y="1698890"/>
                    <a:pt x="289469" y="1727077"/>
                  </a:cubicBezTo>
                  <a:cubicBezTo>
                    <a:pt x="281704" y="1755013"/>
                    <a:pt x="272873" y="1782625"/>
                    <a:pt x="263675" y="1810130"/>
                  </a:cubicBezTo>
                  <a:cubicBezTo>
                    <a:pt x="254791" y="1836518"/>
                    <a:pt x="245352" y="1862689"/>
                    <a:pt x="235873" y="1888862"/>
                  </a:cubicBezTo>
                  <a:cubicBezTo>
                    <a:pt x="226513" y="1914422"/>
                    <a:pt x="216580" y="1939729"/>
                    <a:pt x="206709" y="1965074"/>
                  </a:cubicBezTo>
                  <a:cubicBezTo>
                    <a:pt x="196957" y="1990850"/>
                    <a:pt x="187183" y="2016625"/>
                    <a:pt x="177859" y="2042582"/>
                  </a:cubicBezTo>
                  <a:cubicBezTo>
                    <a:pt x="169003" y="2068106"/>
                    <a:pt x="160284" y="2093630"/>
                    <a:pt x="151244" y="2119082"/>
                  </a:cubicBezTo>
                  <a:cubicBezTo>
                    <a:pt x="142114" y="2143778"/>
                    <a:pt x="134468" y="2168942"/>
                    <a:pt x="126864" y="2194142"/>
                  </a:cubicBezTo>
                  <a:cubicBezTo>
                    <a:pt x="119063" y="2219198"/>
                    <a:pt x="112112" y="2244506"/>
                    <a:pt x="105837" y="2269958"/>
                  </a:cubicBezTo>
                  <a:cubicBezTo>
                    <a:pt x="99933" y="2295914"/>
                    <a:pt x="94234" y="2321942"/>
                    <a:pt x="88701" y="2347970"/>
                  </a:cubicBezTo>
                  <a:cubicBezTo>
                    <a:pt x="83053" y="2374358"/>
                    <a:pt x="78488" y="2400962"/>
                    <a:pt x="74380" y="2427638"/>
                  </a:cubicBezTo>
                  <a:cubicBezTo>
                    <a:pt x="70215" y="2453846"/>
                    <a:pt x="70132" y="2480306"/>
                    <a:pt x="72382" y="2506694"/>
                  </a:cubicBezTo>
                  <a:cubicBezTo>
                    <a:pt x="74981" y="2531750"/>
                    <a:pt x="82855" y="2555618"/>
                    <a:pt x="93964" y="2578118"/>
                  </a:cubicBezTo>
                  <a:cubicBezTo>
                    <a:pt x="106438" y="2601446"/>
                    <a:pt x="124953" y="2620382"/>
                    <a:pt x="143882" y="2638490"/>
                  </a:cubicBezTo>
                  <a:cubicBezTo>
                    <a:pt x="163844" y="2656958"/>
                    <a:pt x="186049" y="2672654"/>
                    <a:pt x="209017" y="2687090"/>
                  </a:cubicBezTo>
                  <a:cubicBezTo>
                    <a:pt x="233234" y="2702030"/>
                    <a:pt x="259561" y="2713010"/>
                    <a:pt x="285862" y="2723666"/>
                  </a:cubicBezTo>
                  <a:cubicBezTo>
                    <a:pt x="313766" y="2734610"/>
                    <a:pt x="342271" y="2743934"/>
                    <a:pt x="370632" y="2753618"/>
                  </a:cubicBezTo>
                  <a:cubicBezTo>
                    <a:pt x="398600" y="2763338"/>
                    <a:pt x="426914" y="2771978"/>
                    <a:pt x="455124" y="2780942"/>
                  </a:cubicBezTo>
                  <a:cubicBezTo>
                    <a:pt x="482336" y="2789726"/>
                    <a:pt x="509912" y="2797286"/>
                    <a:pt x="537675" y="2804126"/>
                  </a:cubicBezTo>
                  <a:cubicBezTo>
                    <a:pt x="565356" y="2810534"/>
                    <a:pt x="593209" y="2816150"/>
                    <a:pt x="621026" y="2821874"/>
                  </a:cubicBezTo>
                  <a:cubicBezTo>
                    <a:pt x="648523" y="2827634"/>
                    <a:pt x="676211" y="2832386"/>
                    <a:pt x="703981" y="2836670"/>
                  </a:cubicBezTo>
                  <a:cubicBezTo>
                    <a:pt x="732241" y="2840990"/>
                    <a:pt x="760645" y="2844194"/>
                    <a:pt x="789121" y="2847074"/>
                  </a:cubicBezTo>
                  <a:cubicBezTo>
                    <a:pt x="818209" y="2849954"/>
                    <a:pt x="847369" y="2852042"/>
                    <a:pt x="876529" y="2853914"/>
                  </a:cubicBezTo>
                  <a:cubicBezTo>
                    <a:pt x="906193" y="2855750"/>
                    <a:pt x="935929" y="2857082"/>
                    <a:pt x="965629" y="2858270"/>
                  </a:cubicBezTo>
                  <a:cubicBezTo>
                    <a:pt x="995653" y="2859314"/>
                    <a:pt x="1025641" y="2860538"/>
                    <a:pt x="1055701" y="2860754"/>
                  </a:cubicBezTo>
                  <a:cubicBezTo>
                    <a:pt x="934633" y="2861798"/>
                    <a:pt x="1045837" y="2859926"/>
                    <a:pt x="1073737" y="2859134"/>
                  </a:cubicBezTo>
                  <a:cubicBezTo>
                    <a:pt x="1097713" y="2858630"/>
                    <a:pt x="1121617" y="2857406"/>
                    <a:pt x="1145521" y="2855894"/>
                  </a:cubicBezTo>
                  <a:lnTo>
                    <a:pt x="1215289" y="2866442"/>
                  </a:lnTo>
                  <a:lnTo>
                    <a:pt x="1276129" y="2863562"/>
                  </a:lnTo>
                  <a:cubicBezTo>
                    <a:pt x="1252189" y="2865182"/>
                    <a:pt x="1167337" y="2869502"/>
                    <a:pt x="1143325" y="2869934"/>
                  </a:cubicBezTo>
                  <a:cubicBezTo>
                    <a:pt x="1090981" y="2871518"/>
                    <a:pt x="1038637" y="2872670"/>
                    <a:pt x="986293" y="2871662"/>
                  </a:cubicBezTo>
                  <a:cubicBezTo>
                    <a:pt x="956269" y="2871194"/>
                    <a:pt x="926245" y="2870114"/>
                    <a:pt x="896221" y="2868962"/>
                  </a:cubicBezTo>
                  <a:cubicBezTo>
                    <a:pt x="866485" y="2867738"/>
                    <a:pt x="836713" y="2866370"/>
                    <a:pt x="807013" y="2864462"/>
                  </a:cubicBezTo>
                  <a:cubicBezTo>
                    <a:pt x="777781" y="2862518"/>
                    <a:pt x="748549" y="2860358"/>
                    <a:pt x="719425" y="2857370"/>
                  </a:cubicBezTo>
                  <a:cubicBezTo>
                    <a:pt x="690913" y="2854418"/>
                    <a:pt x="662415" y="2851070"/>
                    <a:pt x="634087" y="2846642"/>
                  </a:cubicBezTo>
                  <a:cubicBezTo>
                    <a:pt x="606299" y="2842214"/>
                    <a:pt x="578589" y="2837319"/>
                    <a:pt x="551060" y="2831486"/>
                  </a:cubicBezTo>
                  <a:cubicBezTo>
                    <a:pt x="523250" y="2825690"/>
                    <a:pt x="495386" y="2820110"/>
                    <a:pt x="467763" y="2813450"/>
                  </a:cubicBezTo>
                  <a:cubicBezTo>
                    <a:pt x="440022" y="2806430"/>
                    <a:pt x="412471" y="2798690"/>
                    <a:pt x="385262" y="2789798"/>
                  </a:cubicBezTo>
                  <a:cubicBezTo>
                    <a:pt x="357117" y="2780798"/>
                    <a:pt x="328889" y="2772086"/>
                    <a:pt x="301000" y="2762330"/>
                  </a:cubicBezTo>
                  <a:cubicBezTo>
                    <a:pt x="272528" y="2752610"/>
                    <a:pt x="243955" y="2743142"/>
                    <a:pt x="216022" y="2731982"/>
                  </a:cubicBezTo>
                  <a:cubicBezTo>
                    <a:pt x="189461" y="2721038"/>
                    <a:pt x="162919" y="2709698"/>
                    <a:pt x="138640" y="2694146"/>
                  </a:cubicBezTo>
                  <a:cubicBezTo>
                    <a:pt x="115561" y="2679242"/>
                    <a:pt x="93172" y="2663186"/>
                    <a:pt x="73246" y="2644178"/>
                  </a:cubicBezTo>
                  <a:cubicBezTo>
                    <a:pt x="53997" y="2625278"/>
                    <a:pt x="35324" y="2605478"/>
                    <a:pt x="22810" y="2581322"/>
                  </a:cubicBezTo>
                  <a:cubicBezTo>
                    <a:pt x="11722" y="2557886"/>
                    <a:pt x="3687" y="2533226"/>
                    <a:pt x="1361" y="2507270"/>
                  </a:cubicBezTo>
                  <a:cubicBezTo>
                    <a:pt x="-820" y="2480342"/>
                    <a:pt x="-705" y="2453306"/>
                    <a:pt x="3622" y="2426558"/>
                  </a:cubicBezTo>
                  <a:cubicBezTo>
                    <a:pt x="7658" y="2399738"/>
                    <a:pt x="12143" y="2373026"/>
                    <a:pt x="17770" y="2346494"/>
                  </a:cubicBezTo>
                  <a:cubicBezTo>
                    <a:pt x="23285" y="2320358"/>
                    <a:pt x="29121" y="2294330"/>
                    <a:pt x="34884" y="2268266"/>
                  </a:cubicBezTo>
                  <a:cubicBezTo>
                    <a:pt x="41094" y="2242634"/>
                    <a:pt x="47978" y="2217218"/>
                    <a:pt x="55876" y="2192054"/>
                  </a:cubicBezTo>
                  <a:cubicBezTo>
                    <a:pt x="63605" y="2166782"/>
                    <a:pt x="71050" y="2141402"/>
                    <a:pt x="80309" y="2116634"/>
                  </a:cubicBezTo>
                  <a:cubicBezTo>
                    <a:pt x="89450" y="2091218"/>
                    <a:pt x="98324" y="2065694"/>
                    <a:pt x="107144" y="2040170"/>
                  </a:cubicBezTo>
                  <a:cubicBezTo>
                    <a:pt x="116453" y="2014141"/>
                    <a:pt x="126368" y="1988330"/>
                    <a:pt x="136005" y="1962446"/>
                  </a:cubicBezTo>
                  <a:cubicBezTo>
                    <a:pt x="145786" y="1937138"/>
                    <a:pt x="155629" y="1911830"/>
                    <a:pt x="165100" y="1886378"/>
                  </a:cubicBezTo>
                  <a:cubicBezTo>
                    <a:pt x="174752" y="1860314"/>
                    <a:pt x="184148" y="1834141"/>
                    <a:pt x="193205" y="1807861"/>
                  </a:cubicBezTo>
                  <a:cubicBezTo>
                    <a:pt x="202472" y="1780502"/>
                    <a:pt x="211324" y="1752997"/>
                    <a:pt x="219115" y="1725170"/>
                  </a:cubicBezTo>
                  <a:cubicBezTo>
                    <a:pt x="226912" y="1697162"/>
                    <a:pt x="233986" y="1668901"/>
                    <a:pt x="240409" y="1640534"/>
                  </a:cubicBezTo>
                  <a:cubicBezTo>
                    <a:pt x="246644" y="1612454"/>
                    <a:pt x="252274" y="1584229"/>
                    <a:pt x="256274" y="1555753"/>
                  </a:cubicBezTo>
                  <a:cubicBezTo>
                    <a:pt x="260126" y="1527097"/>
                    <a:pt x="263985" y="1498441"/>
                    <a:pt x="266368" y="1469641"/>
                  </a:cubicBezTo>
                  <a:cubicBezTo>
                    <a:pt x="268960" y="1440517"/>
                    <a:pt x="270973" y="1411357"/>
                    <a:pt x="270847" y="1382089"/>
                  </a:cubicBezTo>
                  <a:cubicBezTo>
                    <a:pt x="270688" y="1353109"/>
                    <a:pt x="269342" y="1324129"/>
                    <a:pt x="266336" y="1295257"/>
                  </a:cubicBezTo>
                  <a:cubicBezTo>
                    <a:pt x="263625" y="1267105"/>
                    <a:pt x="260601" y="1238953"/>
                    <a:pt x="256457" y="1210981"/>
                  </a:cubicBezTo>
                  <a:cubicBezTo>
                    <a:pt x="252379" y="1183873"/>
                    <a:pt x="247843" y="1156837"/>
                    <a:pt x="242075" y="1130053"/>
                  </a:cubicBezTo>
                  <a:cubicBezTo>
                    <a:pt x="236388" y="1103629"/>
                    <a:pt x="230206" y="1077313"/>
                    <a:pt x="224072" y="1050997"/>
                  </a:cubicBezTo>
                  <a:cubicBezTo>
                    <a:pt x="217650" y="1025041"/>
                    <a:pt x="210539" y="999301"/>
                    <a:pt x="202108" y="973921"/>
                  </a:cubicBezTo>
                  <a:cubicBezTo>
                    <a:pt x="193875" y="948721"/>
                    <a:pt x="185707" y="923485"/>
                    <a:pt x="177549" y="898249"/>
                  </a:cubicBezTo>
                  <a:cubicBezTo>
                    <a:pt x="169499" y="873229"/>
                    <a:pt x="161058" y="848353"/>
                    <a:pt x="152554" y="823477"/>
                  </a:cubicBezTo>
                  <a:cubicBezTo>
                    <a:pt x="143518" y="798097"/>
                    <a:pt x="134475" y="772753"/>
                    <a:pt x="125162" y="747481"/>
                  </a:cubicBezTo>
                  <a:cubicBezTo>
                    <a:pt x="115510" y="721237"/>
                    <a:pt x="106546" y="694777"/>
                    <a:pt x="97730" y="668245"/>
                  </a:cubicBezTo>
                  <a:cubicBezTo>
                    <a:pt x="88769" y="642073"/>
                    <a:pt x="79881" y="615901"/>
                    <a:pt x="72188" y="589333"/>
                  </a:cubicBezTo>
                  <a:cubicBezTo>
                    <a:pt x="65276" y="563413"/>
                    <a:pt x="59170" y="537277"/>
                    <a:pt x="54667" y="510817"/>
                  </a:cubicBezTo>
                  <a:cubicBezTo>
                    <a:pt x="50559" y="484285"/>
                    <a:pt x="47222" y="457645"/>
                    <a:pt x="45847" y="430861"/>
                  </a:cubicBezTo>
                  <a:cubicBezTo>
                    <a:pt x="44950" y="404293"/>
                    <a:pt x="45018" y="377689"/>
                    <a:pt x="47844" y="351229"/>
                  </a:cubicBezTo>
                  <a:cubicBezTo>
                    <a:pt x="50534" y="325488"/>
                    <a:pt x="54022" y="299784"/>
                    <a:pt x="60149" y="274570"/>
                  </a:cubicBezTo>
                  <a:cubicBezTo>
                    <a:pt x="65855" y="250551"/>
                    <a:pt x="72235" y="226658"/>
                    <a:pt x="81126" y="203589"/>
                  </a:cubicBezTo>
                  <a:cubicBezTo>
                    <a:pt x="89504" y="182288"/>
                    <a:pt x="98842" y="161371"/>
                    <a:pt x="110290" y="141518"/>
                  </a:cubicBezTo>
                  <a:cubicBezTo>
                    <a:pt x="120943" y="122747"/>
                    <a:pt x="131678" y="104027"/>
                    <a:pt x="142805" y="85534"/>
                  </a:cubicBezTo>
                  <a:cubicBezTo>
                    <a:pt x="152983" y="69017"/>
                    <a:pt x="163221" y="52522"/>
                    <a:pt x="174583" y="36783"/>
                  </a:cubicBezTo>
                  <a:cubicBezTo>
                    <a:pt x="183503" y="24582"/>
                    <a:pt x="192446" y="12400"/>
                    <a:pt x="201302" y="156"/>
                  </a:cubicBezTo>
                  <a:lnTo>
                    <a:pt x="275448" y="5164"/>
                  </a:lnTo>
                  <a:close/>
                </a:path>
              </a:pathLst>
            </a:custGeom>
            <a:solidFill>
              <a:srgbClr val="000000"/>
            </a:solidFill>
            <a:ln w="7620" cap="flat">
              <a:noFill/>
              <a:prstDash val="solid"/>
              <a:bevel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107" name="Forma libre: forma 106">
              <a:extLst>
                <a:ext uri="{FF2B5EF4-FFF2-40B4-BE49-F238E27FC236}">
                  <a16:creationId xmlns:a16="http://schemas.microsoft.com/office/drawing/2014/main" id="{189C3BC8-947F-69EA-70D4-8951A047A748}"/>
                </a:ext>
              </a:extLst>
            </p:cNvPr>
            <p:cNvSpPr/>
            <p:nvPr/>
          </p:nvSpPr>
          <p:spPr>
            <a:xfrm>
              <a:off x="4486033" y="5432192"/>
              <a:ext cx="114304" cy="1398060"/>
            </a:xfrm>
            <a:custGeom>
              <a:avLst/>
              <a:gdLst>
                <a:gd name="connsiteX0" fmla="*/ 89586 w 114304"/>
                <a:gd name="connsiteY0" fmla="*/ 2737 h 1398060"/>
                <a:gd name="connsiteX1" fmla="*/ 80334 w 114304"/>
                <a:gd name="connsiteY1" fmla="*/ 44929 h 1398060"/>
                <a:gd name="connsiteX2" fmla="*/ 70855 w 114304"/>
                <a:gd name="connsiteY2" fmla="*/ 105121 h 1398060"/>
                <a:gd name="connsiteX3" fmla="*/ 62636 w 114304"/>
                <a:gd name="connsiteY3" fmla="*/ 176977 h 1398060"/>
                <a:gd name="connsiteX4" fmla="*/ 56851 w 114304"/>
                <a:gd name="connsiteY4" fmla="*/ 256321 h 1398060"/>
                <a:gd name="connsiteX5" fmla="*/ 53060 w 114304"/>
                <a:gd name="connsiteY5" fmla="*/ 340489 h 1398060"/>
                <a:gd name="connsiteX6" fmla="*/ 50637 w 114304"/>
                <a:gd name="connsiteY6" fmla="*/ 427645 h 1398060"/>
                <a:gd name="connsiteX7" fmla="*/ 49111 w 114304"/>
                <a:gd name="connsiteY7" fmla="*/ 516709 h 1398060"/>
                <a:gd name="connsiteX8" fmla="*/ 49413 w 114304"/>
                <a:gd name="connsiteY8" fmla="*/ 605089 h 1398060"/>
                <a:gd name="connsiteX9" fmla="*/ 52326 w 114304"/>
                <a:gd name="connsiteY9" fmla="*/ 691993 h 1398060"/>
                <a:gd name="connsiteX10" fmla="*/ 58179 w 114304"/>
                <a:gd name="connsiteY10" fmla="*/ 778249 h 1398060"/>
                <a:gd name="connsiteX11" fmla="*/ 66398 w 114304"/>
                <a:gd name="connsiteY11" fmla="*/ 861265 h 1398060"/>
                <a:gd name="connsiteX12" fmla="*/ 74034 w 114304"/>
                <a:gd name="connsiteY12" fmla="*/ 944497 h 1398060"/>
                <a:gd name="connsiteX13" fmla="*/ 80740 w 114304"/>
                <a:gd name="connsiteY13" fmla="*/ 1028341 h 1398060"/>
                <a:gd name="connsiteX14" fmla="*/ 87091 w 114304"/>
                <a:gd name="connsiteY14" fmla="*/ 1112293 h 1398060"/>
                <a:gd name="connsiteX15" fmla="*/ 93841 w 114304"/>
                <a:gd name="connsiteY15" fmla="*/ 1195273 h 1398060"/>
                <a:gd name="connsiteX16" fmla="*/ 100400 w 114304"/>
                <a:gd name="connsiteY16" fmla="*/ 1278325 h 1398060"/>
                <a:gd name="connsiteX17" fmla="*/ 109267 w 114304"/>
                <a:gd name="connsiteY17" fmla="*/ 1357922 h 1398060"/>
                <a:gd name="connsiteX18" fmla="*/ 114231 w 114304"/>
                <a:gd name="connsiteY18" fmla="*/ 1396909 h 1398060"/>
                <a:gd name="connsiteX19" fmla="*/ 64886 w 114304"/>
                <a:gd name="connsiteY19" fmla="*/ 1398205 h 1398060"/>
                <a:gd name="connsiteX20" fmla="*/ 64886 w 114304"/>
                <a:gd name="connsiteY20" fmla="*/ 1398205 h 1398060"/>
                <a:gd name="connsiteX21" fmla="*/ 59990 w 114304"/>
                <a:gd name="connsiteY21" fmla="*/ 1359074 h 1398060"/>
                <a:gd name="connsiteX22" fmla="*/ 51239 w 114304"/>
                <a:gd name="connsiteY22" fmla="*/ 1279226 h 1398060"/>
                <a:gd name="connsiteX23" fmla="*/ 44715 w 114304"/>
                <a:gd name="connsiteY23" fmla="*/ 1196101 h 1398060"/>
                <a:gd name="connsiteX24" fmla="*/ 38041 w 114304"/>
                <a:gd name="connsiteY24" fmla="*/ 1112978 h 1398060"/>
                <a:gd name="connsiteX25" fmla="*/ 31626 w 114304"/>
                <a:gd name="connsiteY25" fmla="*/ 1029205 h 1398060"/>
                <a:gd name="connsiteX26" fmla="*/ 24962 w 114304"/>
                <a:gd name="connsiteY26" fmla="*/ 945325 h 1398060"/>
                <a:gd name="connsiteX27" fmla="*/ 17251 w 114304"/>
                <a:gd name="connsiteY27" fmla="*/ 862309 h 1398060"/>
                <a:gd name="connsiteX28" fmla="*/ 9165 w 114304"/>
                <a:gd name="connsiteY28" fmla="*/ 779041 h 1398060"/>
                <a:gd name="connsiteX29" fmla="*/ 3402 w 114304"/>
                <a:gd name="connsiteY29" fmla="*/ 692497 h 1398060"/>
                <a:gd name="connsiteX30" fmla="*/ 468 w 114304"/>
                <a:gd name="connsiteY30" fmla="*/ 605305 h 1398060"/>
                <a:gd name="connsiteX31" fmla="*/ 295 w 114304"/>
                <a:gd name="connsiteY31" fmla="*/ 516565 h 1398060"/>
                <a:gd name="connsiteX32" fmla="*/ 1746 w 114304"/>
                <a:gd name="connsiteY32" fmla="*/ 427429 h 1398060"/>
                <a:gd name="connsiteX33" fmla="*/ 4046 w 114304"/>
                <a:gd name="connsiteY33" fmla="*/ 340129 h 1398060"/>
                <a:gd name="connsiteX34" fmla="*/ 7653 w 114304"/>
                <a:gd name="connsiteY34" fmla="*/ 255745 h 1398060"/>
                <a:gd name="connsiteX35" fmla="*/ 13147 w 114304"/>
                <a:gd name="connsiteY35" fmla="*/ 176005 h 1398060"/>
                <a:gd name="connsiteX36" fmla="*/ 20909 w 114304"/>
                <a:gd name="connsiteY36" fmla="*/ 103717 h 1398060"/>
                <a:gd name="connsiteX37" fmla="*/ 29642 w 114304"/>
                <a:gd name="connsiteY37" fmla="*/ 43201 h 1398060"/>
                <a:gd name="connsiteX38" fmla="*/ 37810 w 114304"/>
                <a:gd name="connsiteY38" fmla="*/ 145 h 1398060"/>
                <a:gd name="connsiteX39" fmla="*/ 89586 w 114304"/>
                <a:gd name="connsiteY39" fmla="*/ 2737 h 13980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114304" h="1398060">
                  <a:moveTo>
                    <a:pt x="89586" y="2737"/>
                  </a:moveTo>
                  <a:cubicBezTo>
                    <a:pt x="85719" y="16453"/>
                    <a:pt x="82904" y="30673"/>
                    <a:pt x="80334" y="44929"/>
                  </a:cubicBezTo>
                  <a:cubicBezTo>
                    <a:pt x="76957" y="64945"/>
                    <a:pt x="73753" y="84997"/>
                    <a:pt x="70855" y="105121"/>
                  </a:cubicBezTo>
                  <a:cubicBezTo>
                    <a:pt x="67460" y="128917"/>
                    <a:pt x="64922" y="152929"/>
                    <a:pt x="62636" y="176977"/>
                  </a:cubicBezTo>
                  <a:cubicBezTo>
                    <a:pt x="60174" y="203329"/>
                    <a:pt x="58424" y="229825"/>
                    <a:pt x="56851" y="256321"/>
                  </a:cubicBezTo>
                  <a:cubicBezTo>
                    <a:pt x="55227" y="284329"/>
                    <a:pt x="54083" y="312409"/>
                    <a:pt x="53060" y="340489"/>
                  </a:cubicBezTo>
                  <a:cubicBezTo>
                    <a:pt x="52023" y="369541"/>
                    <a:pt x="51293" y="398593"/>
                    <a:pt x="50637" y="427645"/>
                  </a:cubicBezTo>
                  <a:cubicBezTo>
                    <a:pt x="49982" y="457345"/>
                    <a:pt x="49525" y="487009"/>
                    <a:pt x="49111" y="516709"/>
                  </a:cubicBezTo>
                  <a:cubicBezTo>
                    <a:pt x="48427" y="546157"/>
                    <a:pt x="48834" y="575641"/>
                    <a:pt x="49413" y="605089"/>
                  </a:cubicBezTo>
                  <a:cubicBezTo>
                    <a:pt x="49863" y="634105"/>
                    <a:pt x="50911" y="663049"/>
                    <a:pt x="52326" y="691993"/>
                  </a:cubicBezTo>
                  <a:cubicBezTo>
                    <a:pt x="53525" y="720829"/>
                    <a:pt x="55846" y="749557"/>
                    <a:pt x="58179" y="778249"/>
                  </a:cubicBezTo>
                  <a:cubicBezTo>
                    <a:pt x="60350" y="806005"/>
                    <a:pt x="63500" y="833617"/>
                    <a:pt x="66398" y="861265"/>
                  </a:cubicBezTo>
                  <a:cubicBezTo>
                    <a:pt x="69339" y="888913"/>
                    <a:pt x="71805" y="916705"/>
                    <a:pt x="74034" y="944497"/>
                  </a:cubicBezTo>
                  <a:cubicBezTo>
                    <a:pt x="75938" y="972505"/>
                    <a:pt x="78361" y="1000405"/>
                    <a:pt x="80740" y="1028341"/>
                  </a:cubicBezTo>
                  <a:cubicBezTo>
                    <a:pt x="83163" y="1056277"/>
                    <a:pt x="85226" y="1084249"/>
                    <a:pt x="87091" y="1112293"/>
                  </a:cubicBezTo>
                  <a:cubicBezTo>
                    <a:pt x="89215" y="1139978"/>
                    <a:pt x="91627" y="1167590"/>
                    <a:pt x="93841" y="1195273"/>
                  </a:cubicBezTo>
                  <a:cubicBezTo>
                    <a:pt x="95832" y="1222994"/>
                    <a:pt x="97988" y="1250678"/>
                    <a:pt x="100400" y="1278325"/>
                  </a:cubicBezTo>
                  <a:cubicBezTo>
                    <a:pt x="103089" y="1304930"/>
                    <a:pt x="106308" y="1331390"/>
                    <a:pt x="109267" y="1357922"/>
                  </a:cubicBezTo>
                  <a:cubicBezTo>
                    <a:pt x="110840" y="1370954"/>
                    <a:pt x="112547" y="1383914"/>
                    <a:pt x="114231" y="1396909"/>
                  </a:cubicBezTo>
                  <a:cubicBezTo>
                    <a:pt x="114231" y="1396909"/>
                    <a:pt x="64886" y="1398205"/>
                    <a:pt x="64886" y="1398205"/>
                  </a:cubicBezTo>
                  <a:lnTo>
                    <a:pt x="64886" y="1398205"/>
                  </a:lnTo>
                  <a:cubicBezTo>
                    <a:pt x="63205" y="1385173"/>
                    <a:pt x="61502" y="1372141"/>
                    <a:pt x="59990" y="1359074"/>
                  </a:cubicBezTo>
                  <a:cubicBezTo>
                    <a:pt x="57002" y="1332470"/>
                    <a:pt x="53762" y="1305938"/>
                    <a:pt x="51239" y="1279226"/>
                  </a:cubicBezTo>
                  <a:cubicBezTo>
                    <a:pt x="48855" y="1251542"/>
                    <a:pt x="46803" y="1223821"/>
                    <a:pt x="44715" y="1196101"/>
                  </a:cubicBezTo>
                  <a:cubicBezTo>
                    <a:pt x="42480" y="1168382"/>
                    <a:pt x="40050" y="1140697"/>
                    <a:pt x="38041" y="1112978"/>
                  </a:cubicBezTo>
                  <a:cubicBezTo>
                    <a:pt x="36140" y="1085005"/>
                    <a:pt x="34041" y="1057069"/>
                    <a:pt x="31626" y="1029205"/>
                  </a:cubicBezTo>
                  <a:cubicBezTo>
                    <a:pt x="29253" y="1001269"/>
                    <a:pt x="26949" y="973333"/>
                    <a:pt x="24962" y="945325"/>
                  </a:cubicBezTo>
                  <a:cubicBezTo>
                    <a:pt x="22698" y="917605"/>
                    <a:pt x="20192" y="889921"/>
                    <a:pt x="17251" y="862309"/>
                  </a:cubicBezTo>
                  <a:cubicBezTo>
                    <a:pt x="14353" y="834589"/>
                    <a:pt x="11282" y="806905"/>
                    <a:pt x="9165" y="779041"/>
                  </a:cubicBezTo>
                  <a:cubicBezTo>
                    <a:pt x="6850" y="750241"/>
                    <a:pt x="4662" y="721441"/>
                    <a:pt x="3402" y="692497"/>
                  </a:cubicBezTo>
                  <a:cubicBezTo>
                    <a:pt x="1965" y="663445"/>
                    <a:pt x="896" y="634393"/>
                    <a:pt x="468" y="605305"/>
                  </a:cubicBezTo>
                  <a:cubicBezTo>
                    <a:pt x="-76" y="575713"/>
                    <a:pt x="-335" y="546157"/>
                    <a:pt x="295" y="516565"/>
                  </a:cubicBezTo>
                  <a:cubicBezTo>
                    <a:pt x="687" y="486865"/>
                    <a:pt x="1127" y="457129"/>
                    <a:pt x="1746" y="427429"/>
                  </a:cubicBezTo>
                  <a:cubicBezTo>
                    <a:pt x="2369" y="398341"/>
                    <a:pt x="3063" y="369217"/>
                    <a:pt x="4046" y="340129"/>
                  </a:cubicBezTo>
                  <a:cubicBezTo>
                    <a:pt x="5025" y="311977"/>
                    <a:pt x="6112" y="283825"/>
                    <a:pt x="7653" y="255745"/>
                  </a:cubicBezTo>
                  <a:cubicBezTo>
                    <a:pt x="9151" y="229141"/>
                    <a:pt x="10814" y="202501"/>
                    <a:pt x="13147" y="176005"/>
                  </a:cubicBezTo>
                  <a:cubicBezTo>
                    <a:pt x="15314" y="151813"/>
                    <a:pt x="17719" y="127693"/>
                    <a:pt x="20909" y="103717"/>
                  </a:cubicBezTo>
                  <a:cubicBezTo>
                    <a:pt x="23619" y="83485"/>
                    <a:pt x="26622" y="63361"/>
                    <a:pt x="29642" y="43201"/>
                  </a:cubicBezTo>
                  <a:cubicBezTo>
                    <a:pt x="31953" y="28693"/>
                    <a:pt x="34484" y="14257"/>
                    <a:pt x="37810" y="145"/>
                  </a:cubicBezTo>
                  <a:cubicBezTo>
                    <a:pt x="37810" y="145"/>
                    <a:pt x="89586" y="2737"/>
                    <a:pt x="89586" y="2737"/>
                  </a:cubicBezTo>
                  <a:close/>
                </a:path>
              </a:pathLst>
            </a:custGeom>
            <a:solidFill>
              <a:srgbClr val="000000"/>
            </a:solidFill>
            <a:ln w="7620" cap="flat">
              <a:noFill/>
              <a:prstDash val="solid"/>
              <a:bevel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108" name="Forma libre: forma 107">
              <a:extLst>
                <a:ext uri="{FF2B5EF4-FFF2-40B4-BE49-F238E27FC236}">
                  <a16:creationId xmlns:a16="http://schemas.microsoft.com/office/drawing/2014/main" id="{65993818-A483-F55B-EE1B-5FADDF9AB940}"/>
                </a:ext>
              </a:extLst>
            </p:cNvPr>
            <p:cNvSpPr/>
            <p:nvPr/>
          </p:nvSpPr>
          <p:spPr>
            <a:xfrm>
              <a:off x="5434437" y="5073603"/>
              <a:ext cx="494172" cy="220384"/>
            </a:xfrm>
            <a:custGeom>
              <a:avLst/>
              <a:gdLst>
                <a:gd name="connsiteX0" fmla="*/ 80079 w 494172"/>
                <a:gd name="connsiteY0" fmla="*/ 72 h 220384"/>
                <a:gd name="connsiteX1" fmla="*/ 120435 w 494172"/>
                <a:gd name="connsiteY1" fmla="*/ 23406 h 220384"/>
                <a:gd name="connsiteX2" fmla="*/ 173715 w 494172"/>
                <a:gd name="connsiteY2" fmla="*/ 56102 h 220384"/>
                <a:gd name="connsiteX3" fmla="*/ 235635 w 494172"/>
                <a:gd name="connsiteY3" fmla="*/ 93592 h 220384"/>
                <a:gd name="connsiteX4" fmla="*/ 304827 w 494172"/>
                <a:gd name="connsiteY4" fmla="*/ 130060 h 220384"/>
                <a:gd name="connsiteX5" fmla="*/ 379455 w 494172"/>
                <a:gd name="connsiteY5" fmla="*/ 164332 h 220384"/>
                <a:gd name="connsiteX6" fmla="*/ 456639 w 494172"/>
                <a:gd name="connsiteY6" fmla="*/ 196444 h 220384"/>
                <a:gd name="connsiteX7" fmla="*/ 494187 w 494172"/>
                <a:gd name="connsiteY7" fmla="*/ 212392 h 220384"/>
                <a:gd name="connsiteX8" fmla="*/ 417579 w 494172"/>
                <a:gd name="connsiteY8" fmla="*/ 220456 h 220384"/>
                <a:gd name="connsiteX9" fmla="*/ 417579 w 494172"/>
                <a:gd name="connsiteY9" fmla="*/ 220456 h 220384"/>
                <a:gd name="connsiteX10" fmla="*/ 380139 w 494172"/>
                <a:gd name="connsiteY10" fmla="*/ 204544 h 220384"/>
                <a:gd name="connsiteX11" fmla="*/ 303027 w 494172"/>
                <a:gd name="connsiteY11" fmla="*/ 172324 h 220384"/>
                <a:gd name="connsiteX12" fmla="*/ 228111 w 494172"/>
                <a:gd name="connsiteY12" fmla="*/ 137656 h 220384"/>
                <a:gd name="connsiteX13" fmla="*/ 158559 w 494172"/>
                <a:gd name="connsiteY13" fmla="*/ 100792 h 220384"/>
                <a:gd name="connsiteX14" fmla="*/ 95991 w 494172"/>
                <a:gd name="connsiteY14" fmla="*/ 63151 h 220384"/>
                <a:gd name="connsiteX15" fmla="*/ 41847 w 494172"/>
                <a:gd name="connsiteY15" fmla="*/ 30650 h 220384"/>
                <a:gd name="connsiteX16" fmla="*/ 15 w 494172"/>
                <a:gd name="connsiteY16" fmla="*/ 8294 h 220384"/>
                <a:gd name="connsiteX17" fmla="*/ 80079 w 494172"/>
                <a:gd name="connsiteY17" fmla="*/ 72 h 220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94172" h="220384">
                  <a:moveTo>
                    <a:pt x="80079" y="72"/>
                  </a:moveTo>
                  <a:cubicBezTo>
                    <a:pt x="94011" y="7102"/>
                    <a:pt x="107223" y="15256"/>
                    <a:pt x="120435" y="23406"/>
                  </a:cubicBezTo>
                  <a:cubicBezTo>
                    <a:pt x="138147" y="34362"/>
                    <a:pt x="156111" y="44985"/>
                    <a:pt x="173715" y="56102"/>
                  </a:cubicBezTo>
                  <a:cubicBezTo>
                    <a:pt x="194019" y="69040"/>
                    <a:pt x="214791" y="81388"/>
                    <a:pt x="235635" y="93592"/>
                  </a:cubicBezTo>
                  <a:cubicBezTo>
                    <a:pt x="258243" y="106480"/>
                    <a:pt x="281571" y="118216"/>
                    <a:pt x="304827" y="130060"/>
                  </a:cubicBezTo>
                  <a:cubicBezTo>
                    <a:pt x="329199" y="142408"/>
                    <a:pt x="354399" y="153280"/>
                    <a:pt x="379455" y="164332"/>
                  </a:cubicBezTo>
                  <a:cubicBezTo>
                    <a:pt x="404907" y="175564"/>
                    <a:pt x="430971" y="185572"/>
                    <a:pt x="456639" y="196444"/>
                  </a:cubicBezTo>
                  <a:cubicBezTo>
                    <a:pt x="469167" y="201736"/>
                    <a:pt x="481731" y="206992"/>
                    <a:pt x="494187" y="212392"/>
                  </a:cubicBezTo>
                  <a:cubicBezTo>
                    <a:pt x="494187" y="212392"/>
                    <a:pt x="417579" y="220456"/>
                    <a:pt x="417579" y="220456"/>
                  </a:cubicBezTo>
                  <a:lnTo>
                    <a:pt x="417579" y="220456"/>
                  </a:lnTo>
                  <a:cubicBezTo>
                    <a:pt x="405123" y="215128"/>
                    <a:pt x="392631" y="209836"/>
                    <a:pt x="380139" y="204544"/>
                  </a:cubicBezTo>
                  <a:cubicBezTo>
                    <a:pt x="354435" y="193780"/>
                    <a:pt x="328443" y="183628"/>
                    <a:pt x="303027" y="172324"/>
                  </a:cubicBezTo>
                  <a:cubicBezTo>
                    <a:pt x="277827" y="161236"/>
                    <a:pt x="252591" y="150148"/>
                    <a:pt x="228111" y="137656"/>
                  </a:cubicBezTo>
                  <a:cubicBezTo>
                    <a:pt x="204711" y="125704"/>
                    <a:pt x="181203" y="113932"/>
                    <a:pt x="158559" y="100792"/>
                  </a:cubicBezTo>
                  <a:cubicBezTo>
                    <a:pt x="137535" y="88480"/>
                    <a:pt x="116583" y="76060"/>
                    <a:pt x="95991" y="63151"/>
                  </a:cubicBezTo>
                  <a:cubicBezTo>
                    <a:pt x="78027" y="52163"/>
                    <a:pt x="59955" y="41403"/>
                    <a:pt x="41847" y="30650"/>
                  </a:cubicBezTo>
                  <a:cubicBezTo>
                    <a:pt x="28203" y="22694"/>
                    <a:pt x="14595" y="14720"/>
                    <a:pt x="15" y="8294"/>
                  </a:cubicBezTo>
                  <a:cubicBezTo>
                    <a:pt x="15" y="8294"/>
                    <a:pt x="80079" y="72"/>
                    <a:pt x="80079" y="72"/>
                  </a:cubicBezTo>
                  <a:close/>
                </a:path>
              </a:pathLst>
            </a:custGeom>
            <a:solidFill>
              <a:srgbClr val="000000"/>
            </a:solidFill>
            <a:ln w="7620" cap="flat">
              <a:noFill/>
              <a:prstDash val="solid"/>
              <a:bevel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109" name="Forma libre: forma 108">
              <a:extLst>
                <a:ext uri="{FF2B5EF4-FFF2-40B4-BE49-F238E27FC236}">
                  <a16:creationId xmlns:a16="http://schemas.microsoft.com/office/drawing/2014/main" id="{F60BB550-D94A-AE93-AC1E-AF6E6F989345}"/>
                </a:ext>
              </a:extLst>
            </p:cNvPr>
            <p:cNvSpPr/>
            <p:nvPr/>
          </p:nvSpPr>
          <p:spPr>
            <a:xfrm>
              <a:off x="5559537" y="4812293"/>
              <a:ext cx="1620972" cy="1118617"/>
            </a:xfrm>
            <a:custGeom>
              <a:avLst/>
              <a:gdLst>
                <a:gd name="connsiteX0" fmla="*/ 1560381 w 1620972"/>
                <a:gd name="connsiteY0" fmla="*/ 86 h 1118617"/>
                <a:gd name="connsiteX1" fmla="*/ 1544361 w 1620972"/>
                <a:gd name="connsiteY1" fmla="*/ 31194 h 1118617"/>
                <a:gd name="connsiteX2" fmla="*/ 1435136 w 1620972"/>
                <a:gd name="connsiteY2" fmla="*/ 238993 h 1118617"/>
                <a:gd name="connsiteX3" fmla="*/ 1306545 w 1620972"/>
                <a:gd name="connsiteY3" fmla="*/ 476237 h 1118617"/>
                <a:gd name="connsiteX4" fmla="*/ 1172192 w 1620972"/>
                <a:gd name="connsiteY4" fmla="*/ 717113 h 1118617"/>
                <a:gd name="connsiteX5" fmla="*/ 1044465 w 1620972"/>
                <a:gd name="connsiteY5" fmla="*/ 925229 h 1118617"/>
                <a:gd name="connsiteX6" fmla="*/ 936968 w 1620972"/>
                <a:gd name="connsiteY6" fmla="*/ 1060661 h 1118617"/>
                <a:gd name="connsiteX7" fmla="*/ 866408 w 1620972"/>
                <a:gd name="connsiteY7" fmla="*/ 1103645 h 1118617"/>
                <a:gd name="connsiteX8" fmla="*/ 818420 w 1620972"/>
                <a:gd name="connsiteY8" fmla="*/ 1091153 h 1118617"/>
                <a:gd name="connsiteX9" fmla="*/ 714812 w 1620972"/>
                <a:gd name="connsiteY9" fmla="*/ 1057817 h 1118617"/>
                <a:gd name="connsiteX10" fmla="*/ 609836 w 1620972"/>
                <a:gd name="connsiteY10" fmla="*/ 1028693 h 1118617"/>
                <a:gd name="connsiteX11" fmla="*/ 505400 w 1620972"/>
                <a:gd name="connsiteY11" fmla="*/ 1001405 h 1118617"/>
                <a:gd name="connsiteX12" fmla="*/ 404708 w 1620972"/>
                <a:gd name="connsiteY12" fmla="*/ 977249 h 1118617"/>
                <a:gd name="connsiteX13" fmla="*/ 308408 w 1620972"/>
                <a:gd name="connsiteY13" fmla="*/ 956045 h 1118617"/>
                <a:gd name="connsiteX14" fmla="*/ 216608 w 1620972"/>
                <a:gd name="connsiteY14" fmla="*/ 934265 h 1118617"/>
                <a:gd name="connsiteX15" fmla="*/ 133592 w 1620972"/>
                <a:gd name="connsiteY15" fmla="*/ 916193 h 1118617"/>
                <a:gd name="connsiteX16" fmla="*/ 72536 w 1620972"/>
                <a:gd name="connsiteY16" fmla="*/ 904241 h 1118617"/>
                <a:gd name="connsiteX17" fmla="*/ 68 w 1620972"/>
                <a:gd name="connsiteY17" fmla="*/ 914609 h 1118617"/>
                <a:gd name="connsiteX18" fmla="*/ 63680 w 1620972"/>
                <a:gd name="connsiteY18" fmla="*/ 925913 h 1118617"/>
                <a:gd name="connsiteX19" fmla="*/ 147812 w 1620972"/>
                <a:gd name="connsiteY19" fmla="*/ 943697 h 1118617"/>
                <a:gd name="connsiteX20" fmla="*/ 239936 w 1620972"/>
                <a:gd name="connsiteY20" fmla="*/ 965369 h 1118617"/>
                <a:gd name="connsiteX21" fmla="*/ 336632 w 1620972"/>
                <a:gd name="connsiteY21" fmla="*/ 986645 h 1118617"/>
                <a:gd name="connsiteX22" fmla="*/ 437648 w 1620972"/>
                <a:gd name="connsiteY22" fmla="*/ 1010585 h 1118617"/>
                <a:gd name="connsiteX23" fmla="*/ 542336 w 1620972"/>
                <a:gd name="connsiteY23" fmla="*/ 1037693 h 1118617"/>
                <a:gd name="connsiteX24" fmla="*/ 647312 w 1620972"/>
                <a:gd name="connsiteY24" fmla="*/ 1066637 h 1118617"/>
                <a:gd name="connsiteX25" fmla="*/ 750632 w 1620972"/>
                <a:gd name="connsiteY25" fmla="*/ 1099793 h 1118617"/>
                <a:gd name="connsiteX26" fmla="*/ 913604 w 1620972"/>
                <a:gd name="connsiteY26" fmla="*/ 1118297 h 1118617"/>
                <a:gd name="connsiteX27" fmla="*/ 1003676 w 1620972"/>
                <a:gd name="connsiteY27" fmla="*/ 1066313 h 1118617"/>
                <a:gd name="connsiteX28" fmla="*/ 1105412 w 1620972"/>
                <a:gd name="connsiteY28" fmla="*/ 928901 h 1118617"/>
                <a:gd name="connsiteX29" fmla="*/ 1229109 w 1620972"/>
                <a:gd name="connsiteY29" fmla="*/ 720101 h 1118617"/>
                <a:gd name="connsiteX30" fmla="*/ 1362200 w 1620972"/>
                <a:gd name="connsiteY30" fmla="*/ 479081 h 1118617"/>
                <a:gd name="connsiteX31" fmla="*/ 1492341 w 1620972"/>
                <a:gd name="connsiteY31" fmla="*/ 241877 h 1118617"/>
                <a:gd name="connsiteX32" fmla="*/ 1604481 w 1620972"/>
                <a:gd name="connsiteY32" fmla="*/ 34167 h 1118617"/>
                <a:gd name="connsiteX33" fmla="*/ 1621041 w 1620972"/>
                <a:gd name="connsiteY33" fmla="*/ 3063 h 11186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1620972" h="1118617">
                  <a:moveTo>
                    <a:pt x="1560381" y="86"/>
                  </a:moveTo>
                  <a:cubicBezTo>
                    <a:pt x="1555017" y="10458"/>
                    <a:pt x="1549689" y="20822"/>
                    <a:pt x="1544361" y="31194"/>
                  </a:cubicBezTo>
                  <a:cubicBezTo>
                    <a:pt x="1508253" y="100620"/>
                    <a:pt x="1472109" y="170039"/>
                    <a:pt x="1435136" y="238993"/>
                  </a:cubicBezTo>
                  <a:cubicBezTo>
                    <a:pt x="1392548" y="318222"/>
                    <a:pt x="1349960" y="397433"/>
                    <a:pt x="1306545" y="476237"/>
                  </a:cubicBezTo>
                  <a:cubicBezTo>
                    <a:pt x="1262300" y="556805"/>
                    <a:pt x="1218165" y="637481"/>
                    <a:pt x="1172192" y="717113"/>
                  </a:cubicBezTo>
                  <a:cubicBezTo>
                    <a:pt x="1131585" y="787709"/>
                    <a:pt x="1090401" y="858017"/>
                    <a:pt x="1044465" y="925229"/>
                  </a:cubicBezTo>
                  <a:cubicBezTo>
                    <a:pt x="1011704" y="972713"/>
                    <a:pt x="978656" y="1020593"/>
                    <a:pt x="936968" y="1060661"/>
                  </a:cubicBezTo>
                  <a:cubicBezTo>
                    <a:pt x="915692" y="1079237"/>
                    <a:pt x="893084" y="1096085"/>
                    <a:pt x="866408" y="1103645"/>
                  </a:cubicBezTo>
                  <a:cubicBezTo>
                    <a:pt x="848660" y="1101017"/>
                    <a:pt x="828248" y="1097093"/>
                    <a:pt x="818420" y="1091153"/>
                  </a:cubicBezTo>
                  <a:cubicBezTo>
                    <a:pt x="784004" y="1079669"/>
                    <a:pt x="749588" y="1068221"/>
                    <a:pt x="714812" y="1057817"/>
                  </a:cubicBezTo>
                  <a:cubicBezTo>
                    <a:pt x="679964" y="1047629"/>
                    <a:pt x="645044" y="1037549"/>
                    <a:pt x="609836" y="1028693"/>
                  </a:cubicBezTo>
                  <a:cubicBezTo>
                    <a:pt x="575024" y="1019549"/>
                    <a:pt x="540284" y="1010261"/>
                    <a:pt x="505400" y="1001405"/>
                  </a:cubicBezTo>
                  <a:cubicBezTo>
                    <a:pt x="471884" y="993233"/>
                    <a:pt x="438296" y="985097"/>
                    <a:pt x="404708" y="977249"/>
                  </a:cubicBezTo>
                  <a:cubicBezTo>
                    <a:pt x="372596" y="970193"/>
                    <a:pt x="340448" y="963317"/>
                    <a:pt x="308408" y="956045"/>
                  </a:cubicBezTo>
                  <a:cubicBezTo>
                    <a:pt x="277772" y="948953"/>
                    <a:pt x="247244" y="941249"/>
                    <a:pt x="216608" y="934265"/>
                  </a:cubicBezTo>
                  <a:cubicBezTo>
                    <a:pt x="188996" y="927965"/>
                    <a:pt x="161312" y="921881"/>
                    <a:pt x="133592" y="916193"/>
                  </a:cubicBezTo>
                  <a:cubicBezTo>
                    <a:pt x="113288" y="911945"/>
                    <a:pt x="93020" y="907517"/>
                    <a:pt x="72536" y="904241"/>
                  </a:cubicBezTo>
                  <a:lnTo>
                    <a:pt x="68" y="914609"/>
                  </a:lnTo>
                  <a:cubicBezTo>
                    <a:pt x="21416" y="917525"/>
                    <a:pt x="42548" y="921701"/>
                    <a:pt x="63680" y="925913"/>
                  </a:cubicBezTo>
                  <a:cubicBezTo>
                    <a:pt x="91796" y="931493"/>
                    <a:pt x="119840" y="937469"/>
                    <a:pt x="147812" y="943697"/>
                  </a:cubicBezTo>
                  <a:cubicBezTo>
                    <a:pt x="178628" y="950537"/>
                    <a:pt x="209228" y="958205"/>
                    <a:pt x="239936" y="965369"/>
                  </a:cubicBezTo>
                  <a:cubicBezTo>
                    <a:pt x="272156" y="972641"/>
                    <a:pt x="304376" y="979661"/>
                    <a:pt x="336632" y="986645"/>
                  </a:cubicBezTo>
                  <a:cubicBezTo>
                    <a:pt x="370364" y="994313"/>
                    <a:pt x="404024" y="1002413"/>
                    <a:pt x="437648" y="1010585"/>
                  </a:cubicBezTo>
                  <a:cubicBezTo>
                    <a:pt x="472604" y="1019333"/>
                    <a:pt x="507452" y="1028513"/>
                    <a:pt x="542336" y="1037693"/>
                  </a:cubicBezTo>
                  <a:cubicBezTo>
                    <a:pt x="577544" y="1046585"/>
                    <a:pt x="612428" y="1056557"/>
                    <a:pt x="647312" y="1066637"/>
                  </a:cubicBezTo>
                  <a:cubicBezTo>
                    <a:pt x="682016" y="1076861"/>
                    <a:pt x="716360" y="1088237"/>
                    <a:pt x="750632" y="1099793"/>
                  </a:cubicBezTo>
                  <a:cubicBezTo>
                    <a:pt x="804776" y="1122149"/>
                    <a:pt x="854852" y="1118657"/>
                    <a:pt x="913604" y="1118297"/>
                  </a:cubicBezTo>
                  <a:cubicBezTo>
                    <a:pt x="950000" y="1113437"/>
                    <a:pt x="977864" y="1090937"/>
                    <a:pt x="1003676" y="1066313"/>
                  </a:cubicBezTo>
                  <a:cubicBezTo>
                    <a:pt x="1042917" y="1024805"/>
                    <a:pt x="1074308" y="976673"/>
                    <a:pt x="1105412" y="928901"/>
                  </a:cubicBezTo>
                  <a:cubicBezTo>
                    <a:pt x="1149080" y="860789"/>
                    <a:pt x="1189508" y="790661"/>
                    <a:pt x="1229109" y="720101"/>
                  </a:cubicBezTo>
                  <a:cubicBezTo>
                    <a:pt x="1274216" y="640181"/>
                    <a:pt x="1318029" y="559541"/>
                    <a:pt x="1362200" y="479081"/>
                  </a:cubicBezTo>
                  <a:cubicBezTo>
                    <a:pt x="1405689" y="400061"/>
                    <a:pt x="1448889" y="320915"/>
                    <a:pt x="1492341" y="241877"/>
                  </a:cubicBezTo>
                  <a:cubicBezTo>
                    <a:pt x="1530069" y="172829"/>
                    <a:pt x="1567293" y="103521"/>
                    <a:pt x="1604481" y="34167"/>
                  </a:cubicBezTo>
                  <a:lnTo>
                    <a:pt x="1621041" y="3063"/>
                  </a:lnTo>
                  <a:close/>
                </a:path>
              </a:pathLst>
            </a:custGeom>
            <a:solidFill>
              <a:srgbClr val="000000"/>
            </a:solidFill>
            <a:ln w="7620" cap="flat">
              <a:noFill/>
              <a:prstDash val="solid"/>
              <a:bevel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110" name="Forma libre: forma 109">
              <a:extLst>
                <a:ext uri="{FF2B5EF4-FFF2-40B4-BE49-F238E27FC236}">
                  <a16:creationId xmlns:a16="http://schemas.microsoft.com/office/drawing/2014/main" id="{26BDEFAE-9681-FD5C-8871-EAA28084624A}"/>
                </a:ext>
              </a:extLst>
            </p:cNvPr>
            <p:cNvSpPr/>
            <p:nvPr/>
          </p:nvSpPr>
          <p:spPr>
            <a:xfrm>
              <a:off x="5788317" y="5257483"/>
              <a:ext cx="651312" cy="294876"/>
            </a:xfrm>
            <a:custGeom>
              <a:avLst/>
              <a:gdLst>
                <a:gd name="connsiteX0" fmla="*/ 73812 w 651312"/>
                <a:gd name="connsiteY0" fmla="*/ 89 h 294876"/>
                <a:gd name="connsiteX1" fmla="*/ 119388 w 651312"/>
                <a:gd name="connsiteY1" fmla="*/ 19421 h 294876"/>
                <a:gd name="connsiteX2" fmla="*/ 183468 w 651312"/>
                <a:gd name="connsiteY2" fmla="*/ 46637 h 294876"/>
                <a:gd name="connsiteX3" fmla="*/ 255648 w 651312"/>
                <a:gd name="connsiteY3" fmla="*/ 78137 h 294876"/>
                <a:gd name="connsiteX4" fmla="*/ 335640 w 651312"/>
                <a:gd name="connsiteY4" fmla="*/ 113273 h 294876"/>
                <a:gd name="connsiteX5" fmla="*/ 424740 w 651312"/>
                <a:gd name="connsiteY5" fmla="*/ 151757 h 294876"/>
                <a:gd name="connsiteX6" fmla="*/ 514848 w 651312"/>
                <a:gd name="connsiteY6" fmla="*/ 189989 h 294876"/>
                <a:gd name="connsiteX7" fmla="*/ 602580 w 651312"/>
                <a:gd name="connsiteY7" fmla="*/ 236753 h 294876"/>
                <a:gd name="connsiteX8" fmla="*/ 651360 w 651312"/>
                <a:gd name="connsiteY8" fmla="*/ 290501 h 294876"/>
                <a:gd name="connsiteX9" fmla="*/ 582852 w 651312"/>
                <a:gd name="connsiteY9" fmla="*/ 294965 h 294876"/>
                <a:gd name="connsiteX10" fmla="*/ 582852 w 651312"/>
                <a:gd name="connsiteY10" fmla="*/ 294965 h 294876"/>
                <a:gd name="connsiteX11" fmla="*/ 533604 w 651312"/>
                <a:gd name="connsiteY11" fmla="*/ 243233 h 294876"/>
                <a:gd name="connsiteX12" fmla="*/ 445692 w 651312"/>
                <a:gd name="connsiteY12" fmla="*/ 198341 h 294876"/>
                <a:gd name="connsiteX13" fmla="*/ 355728 w 651312"/>
                <a:gd name="connsiteY13" fmla="*/ 159857 h 294876"/>
                <a:gd name="connsiteX14" fmla="*/ 266088 w 651312"/>
                <a:gd name="connsiteY14" fmla="*/ 121373 h 294876"/>
                <a:gd name="connsiteX15" fmla="*/ 185268 w 651312"/>
                <a:gd name="connsiteY15" fmla="*/ 86237 h 294876"/>
                <a:gd name="connsiteX16" fmla="*/ 112692 w 651312"/>
                <a:gd name="connsiteY16" fmla="*/ 54953 h 294876"/>
                <a:gd name="connsiteX17" fmla="*/ 47496 w 651312"/>
                <a:gd name="connsiteY17" fmla="*/ 27881 h 294876"/>
                <a:gd name="connsiteX18" fmla="*/ 48 w 651312"/>
                <a:gd name="connsiteY18" fmla="*/ 8801 h 294876"/>
                <a:gd name="connsiteX19" fmla="*/ 73812 w 651312"/>
                <a:gd name="connsiteY19" fmla="*/ 89 h 2948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651312" h="294876">
                  <a:moveTo>
                    <a:pt x="73812" y="89"/>
                  </a:moveTo>
                  <a:cubicBezTo>
                    <a:pt x="89148" y="6209"/>
                    <a:pt x="104196" y="13013"/>
                    <a:pt x="119388" y="19421"/>
                  </a:cubicBezTo>
                  <a:cubicBezTo>
                    <a:pt x="140700" y="28601"/>
                    <a:pt x="162120" y="37565"/>
                    <a:pt x="183468" y="46637"/>
                  </a:cubicBezTo>
                  <a:cubicBezTo>
                    <a:pt x="207624" y="56897"/>
                    <a:pt x="231780" y="67229"/>
                    <a:pt x="255648" y="78137"/>
                  </a:cubicBezTo>
                  <a:cubicBezTo>
                    <a:pt x="282216" y="90053"/>
                    <a:pt x="309036" y="101429"/>
                    <a:pt x="335640" y="113273"/>
                  </a:cubicBezTo>
                  <a:cubicBezTo>
                    <a:pt x="365268" y="126233"/>
                    <a:pt x="395004" y="139013"/>
                    <a:pt x="424740" y="151757"/>
                  </a:cubicBezTo>
                  <a:cubicBezTo>
                    <a:pt x="454476" y="165221"/>
                    <a:pt x="484392" y="178253"/>
                    <a:pt x="514848" y="189989"/>
                  </a:cubicBezTo>
                  <a:cubicBezTo>
                    <a:pt x="546601" y="200897"/>
                    <a:pt x="575940" y="216449"/>
                    <a:pt x="602580" y="236753"/>
                  </a:cubicBezTo>
                  <a:cubicBezTo>
                    <a:pt x="621588" y="252089"/>
                    <a:pt x="636780" y="271097"/>
                    <a:pt x="651360" y="290501"/>
                  </a:cubicBezTo>
                  <a:cubicBezTo>
                    <a:pt x="651360" y="290501"/>
                    <a:pt x="582852" y="294965"/>
                    <a:pt x="582852" y="294965"/>
                  </a:cubicBezTo>
                  <a:lnTo>
                    <a:pt x="582852" y="294965"/>
                  </a:lnTo>
                  <a:cubicBezTo>
                    <a:pt x="568128" y="276137"/>
                    <a:pt x="552828" y="257741"/>
                    <a:pt x="533604" y="243233"/>
                  </a:cubicBezTo>
                  <a:cubicBezTo>
                    <a:pt x="506604" y="223901"/>
                    <a:pt x="477120" y="209249"/>
                    <a:pt x="445692" y="198341"/>
                  </a:cubicBezTo>
                  <a:cubicBezTo>
                    <a:pt x="415344" y="186389"/>
                    <a:pt x="385500" y="173177"/>
                    <a:pt x="355728" y="159857"/>
                  </a:cubicBezTo>
                  <a:cubicBezTo>
                    <a:pt x="325812" y="147041"/>
                    <a:pt x="295896" y="134333"/>
                    <a:pt x="266088" y="121373"/>
                  </a:cubicBezTo>
                  <a:cubicBezTo>
                    <a:pt x="239160" y="109637"/>
                    <a:pt x="212124" y="98153"/>
                    <a:pt x="185268" y="86237"/>
                  </a:cubicBezTo>
                  <a:cubicBezTo>
                    <a:pt x="161220" y="75509"/>
                    <a:pt x="137028" y="65105"/>
                    <a:pt x="112692" y="54953"/>
                  </a:cubicBezTo>
                  <a:cubicBezTo>
                    <a:pt x="90984" y="45917"/>
                    <a:pt x="69240" y="36845"/>
                    <a:pt x="47496" y="27881"/>
                  </a:cubicBezTo>
                  <a:cubicBezTo>
                    <a:pt x="31728" y="21401"/>
                    <a:pt x="15996" y="14921"/>
                    <a:pt x="48" y="8801"/>
                  </a:cubicBezTo>
                  <a:cubicBezTo>
                    <a:pt x="48" y="8801"/>
                    <a:pt x="73812" y="89"/>
                    <a:pt x="73812" y="89"/>
                  </a:cubicBezTo>
                  <a:close/>
                </a:path>
              </a:pathLst>
            </a:custGeom>
            <a:solidFill>
              <a:srgbClr val="000000"/>
            </a:solidFill>
            <a:ln w="7620" cap="flat">
              <a:noFill/>
              <a:prstDash val="solid"/>
              <a:bevel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111" name="Forma libre: forma 110">
              <a:extLst>
                <a:ext uri="{FF2B5EF4-FFF2-40B4-BE49-F238E27FC236}">
                  <a16:creationId xmlns:a16="http://schemas.microsoft.com/office/drawing/2014/main" id="{08B10A95-0604-DD2D-115C-EA016EA89B7C}"/>
                </a:ext>
              </a:extLst>
            </p:cNvPr>
            <p:cNvSpPr/>
            <p:nvPr/>
          </p:nvSpPr>
          <p:spPr>
            <a:xfrm>
              <a:off x="6277426" y="4598645"/>
              <a:ext cx="454189" cy="825921"/>
            </a:xfrm>
            <a:custGeom>
              <a:avLst/>
              <a:gdLst>
                <a:gd name="connsiteX0" fmla="*/ 384922 w 454189"/>
                <a:gd name="connsiteY0" fmla="*/ -210 h 825921"/>
                <a:gd name="connsiteX1" fmla="*/ 359766 w 454189"/>
                <a:gd name="connsiteY1" fmla="*/ 46063 h 825921"/>
                <a:gd name="connsiteX2" fmla="*/ 313780 w 454189"/>
                <a:gd name="connsiteY2" fmla="*/ 141827 h 825921"/>
                <a:gd name="connsiteX3" fmla="*/ 269650 w 454189"/>
                <a:gd name="connsiteY3" fmla="*/ 238163 h 825921"/>
                <a:gd name="connsiteX4" fmla="*/ 227179 w 454189"/>
                <a:gd name="connsiteY4" fmla="*/ 334622 h 825921"/>
                <a:gd name="connsiteX5" fmla="*/ 184097 w 454189"/>
                <a:gd name="connsiteY5" fmla="*/ 429215 h 825921"/>
                <a:gd name="connsiteX6" fmla="*/ 141825 w 454189"/>
                <a:gd name="connsiteY6" fmla="*/ 522493 h 825921"/>
                <a:gd name="connsiteX7" fmla="*/ 102020 w 454189"/>
                <a:gd name="connsiteY7" fmla="*/ 610361 h 825921"/>
                <a:gd name="connsiteX8" fmla="*/ 62815 w 454189"/>
                <a:gd name="connsiteY8" fmla="*/ 693905 h 825921"/>
                <a:gd name="connsiteX9" fmla="*/ 26896 w 454189"/>
                <a:gd name="connsiteY9" fmla="*/ 768858 h 825921"/>
                <a:gd name="connsiteX10" fmla="*/ -307 w 454189"/>
                <a:gd name="connsiteY10" fmla="*/ 822293 h 825921"/>
                <a:gd name="connsiteX11" fmla="*/ 73588 w 454189"/>
                <a:gd name="connsiteY11" fmla="*/ 825712 h 825921"/>
                <a:gd name="connsiteX12" fmla="*/ 98391 w 454189"/>
                <a:gd name="connsiteY12" fmla="*/ 772001 h 825921"/>
                <a:gd name="connsiteX13" fmla="*/ 133062 w 454189"/>
                <a:gd name="connsiteY13" fmla="*/ 696991 h 825921"/>
                <a:gd name="connsiteX14" fmla="*/ 171838 w 454189"/>
                <a:gd name="connsiteY14" fmla="*/ 613410 h 825921"/>
                <a:gd name="connsiteX15" fmla="*/ 211329 w 454189"/>
                <a:gd name="connsiteY15" fmla="*/ 525418 h 825921"/>
                <a:gd name="connsiteX16" fmla="*/ 253229 w 454189"/>
                <a:gd name="connsiteY16" fmla="*/ 432177 h 825921"/>
                <a:gd name="connsiteX17" fmla="*/ 296330 w 454189"/>
                <a:gd name="connsiteY17" fmla="*/ 337537 h 825921"/>
                <a:gd name="connsiteX18" fmla="*/ 338602 w 454189"/>
                <a:gd name="connsiteY18" fmla="*/ 240982 h 825921"/>
                <a:gd name="connsiteX19" fmla="*/ 382655 w 454189"/>
                <a:gd name="connsiteY19" fmla="*/ 144904 h 825921"/>
                <a:gd name="connsiteX20" fmla="*/ 428803 w 454189"/>
                <a:gd name="connsiteY20" fmla="*/ 49263 h 825921"/>
                <a:gd name="connsiteX21" fmla="*/ 453883 w 454189"/>
                <a:gd name="connsiteY21" fmla="*/ 3400 h 8259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54189" h="825921">
                  <a:moveTo>
                    <a:pt x="384922" y="-210"/>
                  </a:moveTo>
                  <a:cubicBezTo>
                    <a:pt x="376159" y="15011"/>
                    <a:pt x="367415" y="30232"/>
                    <a:pt x="359766" y="46063"/>
                  </a:cubicBezTo>
                  <a:cubicBezTo>
                    <a:pt x="344031" y="77781"/>
                    <a:pt x="329086" y="109890"/>
                    <a:pt x="313780" y="141827"/>
                  </a:cubicBezTo>
                  <a:cubicBezTo>
                    <a:pt x="298530" y="173698"/>
                    <a:pt x="283614" y="205702"/>
                    <a:pt x="269650" y="238163"/>
                  </a:cubicBezTo>
                  <a:cubicBezTo>
                    <a:pt x="255697" y="270395"/>
                    <a:pt x="241685" y="302619"/>
                    <a:pt x="227179" y="334622"/>
                  </a:cubicBezTo>
                  <a:cubicBezTo>
                    <a:pt x="212967" y="366217"/>
                    <a:pt x="198327" y="397621"/>
                    <a:pt x="184097" y="429215"/>
                  </a:cubicBezTo>
                  <a:cubicBezTo>
                    <a:pt x="169914" y="460267"/>
                    <a:pt x="155627" y="491271"/>
                    <a:pt x="141825" y="522493"/>
                  </a:cubicBezTo>
                  <a:cubicBezTo>
                    <a:pt x="128624" y="551811"/>
                    <a:pt x="115717" y="581272"/>
                    <a:pt x="102020" y="610361"/>
                  </a:cubicBezTo>
                  <a:cubicBezTo>
                    <a:pt x="88914" y="638193"/>
                    <a:pt x="76036" y="666121"/>
                    <a:pt x="62815" y="693905"/>
                  </a:cubicBezTo>
                  <a:cubicBezTo>
                    <a:pt x="50938" y="718937"/>
                    <a:pt x="38803" y="743845"/>
                    <a:pt x="26896" y="768858"/>
                  </a:cubicBezTo>
                  <a:cubicBezTo>
                    <a:pt x="18105" y="786812"/>
                    <a:pt x="9199" y="804709"/>
                    <a:pt x="-307" y="822293"/>
                  </a:cubicBezTo>
                  <a:lnTo>
                    <a:pt x="73588" y="825712"/>
                  </a:lnTo>
                  <a:cubicBezTo>
                    <a:pt x="81694" y="807739"/>
                    <a:pt x="90238" y="789965"/>
                    <a:pt x="98391" y="772001"/>
                  </a:cubicBezTo>
                  <a:cubicBezTo>
                    <a:pt x="109602" y="746845"/>
                    <a:pt x="121461" y="721976"/>
                    <a:pt x="133062" y="696991"/>
                  </a:cubicBezTo>
                  <a:cubicBezTo>
                    <a:pt x="146016" y="669150"/>
                    <a:pt x="158884" y="641261"/>
                    <a:pt x="171838" y="613410"/>
                  </a:cubicBezTo>
                  <a:cubicBezTo>
                    <a:pt x="185383" y="584244"/>
                    <a:pt x="198356" y="554831"/>
                    <a:pt x="211329" y="525418"/>
                  </a:cubicBezTo>
                  <a:cubicBezTo>
                    <a:pt x="224893" y="494157"/>
                    <a:pt x="239113" y="463181"/>
                    <a:pt x="253229" y="432177"/>
                  </a:cubicBezTo>
                  <a:cubicBezTo>
                    <a:pt x="267441" y="400564"/>
                    <a:pt x="282090" y="369141"/>
                    <a:pt x="296330" y="337537"/>
                  </a:cubicBezTo>
                  <a:cubicBezTo>
                    <a:pt x="310789" y="305514"/>
                    <a:pt x="324657" y="273234"/>
                    <a:pt x="338602" y="240982"/>
                  </a:cubicBezTo>
                  <a:cubicBezTo>
                    <a:pt x="352756" y="208711"/>
                    <a:pt x="367453" y="176698"/>
                    <a:pt x="382655" y="144904"/>
                  </a:cubicBezTo>
                  <a:cubicBezTo>
                    <a:pt x="397895" y="112947"/>
                    <a:pt x="412925" y="80905"/>
                    <a:pt x="428803" y="49263"/>
                  </a:cubicBezTo>
                  <a:cubicBezTo>
                    <a:pt x="436462" y="33594"/>
                    <a:pt x="445167" y="18488"/>
                    <a:pt x="453883" y="3400"/>
                  </a:cubicBezTo>
                  <a:close/>
                </a:path>
              </a:pathLst>
            </a:custGeom>
            <a:solidFill>
              <a:srgbClr val="000000"/>
            </a:solidFill>
            <a:ln w="7620" cap="flat">
              <a:noFill/>
              <a:prstDash val="solid"/>
              <a:bevel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112" name="Forma libre: forma 111">
              <a:extLst>
                <a:ext uri="{FF2B5EF4-FFF2-40B4-BE49-F238E27FC236}">
                  <a16:creationId xmlns:a16="http://schemas.microsoft.com/office/drawing/2014/main" id="{0120966F-895C-DA0A-C041-E9A5CC3C55C6}"/>
                </a:ext>
              </a:extLst>
            </p:cNvPr>
            <p:cNvSpPr/>
            <p:nvPr/>
          </p:nvSpPr>
          <p:spPr>
            <a:xfrm>
              <a:off x="6680286" y="4593205"/>
              <a:ext cx="475897" cy="193787"/>
            </a:xfrm>
            <a:custGeom>
              <a:avLst/>
              <a:gdLst>
                <a:gd name="connsiteX0" fmla="*/ 72960 w 475897"/>
                <a:gd name="connsiteY0" fmla="*/ -199 h 193787"/>
                <a:gd name="connsiteX1" fmla="*/ -307 w 475897"/>
                <a:gd name="connsiteY1" fmla="*/ 11412 h 193787"/>
                <a:gd name="connsiteX2" fmla="*/ 51338 w 475897"/>
                <a:gd name="connsiteY2" fmla="*/ 11889 h 193787"/>
                <a:gd name="connsiteX3" fmla="*/ 116231 w 475897"/>
                <a:gd name="connsiteY3" fmla="*/ 21366 h 193787"/>
                <a:gd name="connsiteX4" fmla="*/ 185735 w 475897"/>
                <a:gd name="connsiteY4" fmla="*/ 41864 h 193787"/>
                <a:gd name="connsiteX5" fmla="*/ 255611 w 475897"/>
                <a:gd name="connsiteY5" fmla="*/ 71830 h 193787"/>
                <a:gd name="connsiteX6" fmla="*/ 319123 w 475897"/>
                <a:gd name="connsiteY6" fmla="*/ 110825 h 193787"/>
                <a:gd name="connsiteX7" fmla="*/ 374207 w 475897"/>
                <a:gd name="connsiteY7" fmla="*/ 158392 h 193787"/>
                <a:gd name="connsiteX8" fmla="*/ 407373 w 475897"/>
                <a:gd name="connsiteY8" fmla="*/ 193578 h 193787"/>
                <a:gd name="connsiteX9" fmla="*/ 469971 w 475897"/>
                <a:gd name="connsiteY9" fmla="*/ 189053 h 193787"/>
                <a:gd name="connsiteX10" fmla="*/ 463113 w 475897"/>
                <a:gd name="connsiteY10" fmla="*/ 183824 h 193787"/>
                <a:gd name="connsiteX11" fmla="*/ 475000 w 475897"/>
                <a:gd name="connsiteY11" fmla="*/ 188682 h 193787"/>
                <a:gd name="connsiteX12" fmla="*/ 475591 w 475897"/>
                <a:gd name="connsiteY12" fmla="*/ 188644 h 193787"/>
                <a:gd name="connsiteX13" fmla="*/ 409773 w 475897"/>
                <a:gd name="connsiteY13" fmla="*/ 147772 h 193787"/>
                <a:gd name="connsiteX14" fmla="*/ 341383 w 475897"/>
                <a:gd name="connsiteY14" fmla="*/ 94661 h 193787"/>
                <a:gd name="connsiteX15" fmla="*/ 283290 w 475897"/>
                <a:gd name="connsiteY15" fmla="*/ 44559 h 193787"/>
                <a:gd name="connsiteX16" fmla="*/ 282023 w 475897"/>
                <a:gd name="connsiteY16" fmla="*/ 43350 h 193787"/>
                <a:gd name="connsiteX17" fmla="*/ 256459 w 475897"/>
                <a:gd name="connsiteY17" fmla="*/ 33215 h 193787"/>
                <a:gd name="connsiteX18" fmla="*/ 187383 w 475897"/>
                <a:gd name="connsiteY18" fmla="*/ 11631 h 193787"/>
                <a:gd name="connsiteX19" fmla="*/ 122966 w 475897"/>
                <a:gd name="connsiteY19" fmla="*/ 992 h 193787"/>
                <a:gd name="connsiteX20" fmla="*/ 72960 w 475897"/>
                <a:gd name="connsiteY20" fmla="*/ -199 h 1937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475897" h="193787">
                  <a:moveTo>
                    <a:pt x="72960" y="-199"/>
                  </a:moveTo>
                  <a:lnTo>
                    <a:pt x="-307" y="11412"/>
                  </a:lnTo>
                  <a:cubicBezTo>
                    <a:pt x="16924" y="11317"/>
                    <a:pt x="34126" y="11108"/>
                    <a:pt x="51338" y="11889"/>
                  </a:cubicBezTo>
                  <a:cubicBezTo>
                    <a:pt x="73207" y="13127"/>
                    <a:pt x="94819" y="16937"/>
                    <a:pt x="116231" y="21366"/>
                  </a:cubicBezTo>
                  <a:cubicBezTo>
                    <a:pt x="139920" y="26357"/>
                    <a:pt x="162980" y="33672"/>
                    <a:pt x="185735" y="41864"/>
                  </a:cubicBezTo>
                  <a:cubicBezTo>
                    <a:pt x="209653" y="50369"/>
                    <a:pt x="232818" y="60685"/>
                    <a:pt x="255611" y="71830"/>
                  </a:cubicBezTo>
                  <a:cubicBezTo>
                    <a:pt x="278023" y="82793"/>
                    <a:pt x="298978" y="96185"/>
                    <a:pt x="319123" y="110825"/>
                  </a:cubicBezTo>
                  <a:cubicBezTo>
                    <a:pt x="338736" y="125198"/>
                    <a:pt x="356604" y="141667"/>
                    <a:pt x="374207" y="158392"/>
                  </a:cubicBezTo>
                  <a:cubicBezTo>
                    <a:pt x="385998" y="169413"/>
                    <a:pt x="396714" y="181481"/>
                    <a:pt x="407373" y="193578"/>
                  </a:cubicBezTo>
                  <a:lnTo>
                    <a:pt x="469971" y="189053"/>
                  </a:lnTo>
                  <a:cubicBezTo>
                    <a:pt x="467704" y="187263"/>
                    <a:pt x="465475" y="185434"/>
                    <a:pt x="463113" y="183824"/>
                  </a:cubicBezTo>
                  <a:cubicBezTo>
                    <a:pt x="466246" y="185082"/>
                    <a:pt x="471685" y="187349"/>
                    <a:pt x="475000" y="188682"/>
                  </a:cubicBezTo>
                  <a:lnTo>
                    <a:pt x="475591" y="188644"/>
                  </a:lnTo>
                  <a:cubicBezTo>
                    <a:pt x="450568" y="176385"/>
                    <a:pt x="428146" y="166803"/>
                    <a:pt x="409773" y="147772"/>
                  </a:cubicBezTo>
                  <a:cubicBezTo>
                    <a:pt x="381960" y="138609"/>
                    <a:pt x="363377" y="114644"/>
                    <a:pt x="341383" y="94661"/>
                  </a:cubicBezTo>
                  <a:cubicBezTo>
                    <a:pt x="322467" y="77459"/>
                    <a:pt x="302655" y="61257"/>
                    <a:pt x="283290" y="44559"/>
                  </a:cubicBezTo>
                  <a:cubicBezTo>
                    <a:pt x="282824" y="44159"/>
                    <a:pt x="282481" y="43750"/>
                    <a:pt x="282023" y="43350"/>
                  </a:cubicBezTo>
                  <a:cubicBezTo>
                    <a:pt x="273584" y="39778"/>
                    <a:pt x="265088" y="36349"/>
                    <a:pt x="256459" y="33215"/>
                  </a:cubicBezTo>
                  <a:cubicBezTo>
                    <a:pt x="233875" y="24671"/>
                    <a:pt x="210948" y="17023"/>
                    <a:pt x="187383" y="11631"/>
                  </a:cubicBezTo>
                  <a:cubicBezTo>
                    <a:pt x="166124" y="6955"/>
                    <a:pt x="144692" y="2773"/>
                    <a:pt x="122966" y="992"/>
                  </a:cubicBezTo>
                  <a:cubicBezTo>
                    <a:pt x="106316" y="-294"/>
                    <a:pt x="89647" y="-227"/>
                    <a:pt x="72960" y="-199"/>
                  </a:cubicBezTo>
                  <a:close/>
                </a:path>
              </a:pathLst>
            </a:custGeom>
            <a:solidFill>
              <a:srgbClr val="000000"/>
            </a:solidFill>
            <a:ln w="7620" cap="flat">
              <a:noFill/>
              <a:prstDash val="solid"/>
              <a:bevel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113" name="Forma libre: forma 112">
              <a:extLst>
                <a:ext uri="{FF2B5EF4-FFF2-40B4-BE49-F238E27FC236}">
                  <a16:creationId xmlns:a16="http://schemas.microsoft.com/office/drawing/2014/main" id="{C7E884D5-6EA6-F433-F6B4-E0C8AE976FF0}"/>
                </a:ext>
              </a:extLst>
            </p:cNvPr>
            <p:cNvSpPr/>
            <p:nvPr/>
          </p:nvSpPr>
          <p:spPr>
            <a:xfrm>
              <a:off x="7197178" y="4139748"/>
              <a:ext cx="2232" cy="4424"/>
            </a:xfrm>
            <a:custGeom>
              <a:avLst/>
              <a:gdLst>
                <a:gd name="connsiteX0" fmla="*/ 2364 w 2232"/>
                <a:gd name="connsiteY0" fmla="*/ -9 h 4424"/>
                <a:gd name="connsiteX1" fmla="*/ 132 w 2232"/>
                <a:gd name="connsiteY1" fmla="*/ 779 h 4424"/>
                <a:gd name="connsiteX2" fmla="*/ 1860 w 2232"/>
                <a:gd name="connsiteY2" fmla="*/ 4415 h 4424"/>
                <a:gd name="connsiteX3" fmla="*/ 2364 w 2232"/>
                <a:gd name="connsiteY3" fmla="*/ -9 h 44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32" h="4424">
                  <a:moveTo>
                    <a:pt x="2364" y="-9"/>
                  </a:moveTo>
                  <a:cubicBezTo>
                    <a:pt x="1608" y="254"/>
                    <a:pt x="888" y="499"/>
                    <a:pt x="132" y="779"/>
                  </a:cubicBezTo>
                  <a:cubicBezTo>
                    <a:pt x="708" y="2011"/>
                    <a:pt x="1320" y="3130"/>
                    <a:pt x="1860" y="4415"/>
                  </a:cubicBezTo>
                  <a:cubicBezTo>
                    <a:pt x="2040" y="2947"/>
                    <a:pt x="2184" y="1463"/>
                    <a:pt x="2364" y="-9"/>
                  </a:cubicBezTo>
                  <a:close/>
                </a:path>
              </a:pathLst>
            </a:custGeom>
            <a:solidFill>
              <a:srgbClr val="000000"/>
            </a:solidFill>
            <a:ln w="36000" cap="flat">
              <a:noFill/>
              <a:prstDash val="solid"/>
              <a:bevel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114" name="Forma libre: forma 113">
              <a:extLst>
                <a:ext uri="{FF2B5EF4-FFF2-40B4-BE49-F238E27FC236}">
                  <a16:creationId xmlns:a16="http://schemas.microsoft.com/office/drawing/2014/main" id="{36D17A11-2603-2017-2E17-550ED4614314}"/>
                </a:ext>
              </a:extLst>
            </p:cNvPr>
            <p:cNvSpPr/>
            <p:nvPr/>
          </p:nvSpPr>
          <p:spPr>
            <a:xfrm>
              <a:off x="6696201" y="4577864"/>
              <a:ext cx="484308" cy="241156"/>
            </a:xfrm>
            <a:custGeom>
              <a:avLst/>
              <a:gdLst>
                <a:gd name="connsiteX0" fmla="*/ 71248 w 484308"/>
                <a:gd name="connsiteY0" fmla="*/ 48 h 241156"/>
                <a:gd name="connsiteX1" fmla="*/ 123592 w 484308"/>
                <a:gd name="connsiteY1" fmla="*/ 848 h 241156"/>
                <a:gd name="connsiteX2" fmla="*/ 188104 w 484308"/>
                <a:gd name="connsiteY2" fmla="*/ 10359 h 241156"/>
                <a:gd name="connsiteX3" fmla="*/ 251536 w 484308"/>
                <a:gd name="connsiteY3" fmla="*/ 33946 h 241156"/>
                <a:gd name="connsiteX4" fmla="*/ 311440 w 484308"/>
                <a:gd name="connsiteY4" fmla="*/ 65630 h 241156"/>
                <a:gd name="connsiteX5" fmla="*/ 367384 w 484308"/>
                <a:gd name="connsiteY5" fmla="*/ 103599 h 241156"/>
                <a:gd name="connsiteX6" fmla="*/ 417280 w 484308"/>
                <a:gd name="connsiteY6" fmla="*/ 150482 h 241156"/>
                <a:gd name="connsiteX7" fmla="*/ 462352 w 484308"/>
                <a:gd name="connsiteY7" fmla="*/ 205965 h 241156"/>
                <a:gd name="connsiteX8" fmla="*/ 484420 w 484308"/>
                <a:gd name="connsiteY8" fmla="*/ 237440 h 241156"/>
                <a:gd name="connsiteX9" fmla="*/ 415804 w 484308"/>
                <a:gd name="connsiteY9" fmla="*/ 241191 h 241156"/>
                <a:gd name="connsiteX10" fmla="*/ 415804 w 484308"/>
                <a:gd name="connsiteY10" fmla="*/ 241191 h 241156"/>
                <a:gd name="connsiteX11" fmla="*/ 393376 w 484308"/>
                <a:gd name="connsiteY11" fmla="*/ 209932 h 241156"/>
                <a:gd name="connsiteX12" fmla="*/ 347980 w 484308"/>
                <a:gd name="connsiteY12" fmla="*/ 155277 h 241156"/>
                <a:gd name="connsiteX13" fmla="*/ 297904 w 484308"/>
                <a:gd name="connsiteY13" fmla="*/ 109391 h 241156"/>
                <a:gd name="connsiteX14" fmla="*/ 242104 w 484308"/>
                <a:gd name="connsiteY14" fmla="*/ 72167 h 241156"/>
                <a:gd name="connsiteX15" fmla="*/ 182272 w 484308"/>
                <a:gd name="connsiteY15" fmla="*/ 41380 h 241156"/>
                <a:gd name="connsiteX16" fmla="*/ 118876 w 484308"/>
                <a:gd name="connsiteY16" fmla="*/ 19096 h 241156"/>
                <a:gd name="connsiteX17" fmla="*/ 54220 w 484308"/>
                <a:gd name="connsiteY17" fmla="*/ 10909 h 241156"/>
                <a:gd name="connsiteX18" fmla="*/ 112 w 484308"/>
                <a:gd name="connsiteY18" fmla="*/ 10607 h 241156"/>
                <a:gd name="connsiteX19" fmla="*/ 71248 w 484308"/>
                <a:gd name="connsiteY19" fmla="*/ 48 h 241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84308" h="241156">
                  <a:moveTo>
                    <a:pt x="71248" y="48"/>
                  </a:moveTo>
                  <a:cubicBezTo>
                    <a:pt x="88708" y="-20"/>
                    <a:pt x="106168" y="142"/>
                    <a:pt x="123592" y="848"/>
                  </a:cubicBezTo>
                  <a:cubicBezTo>
                    <a:pt x="145480" y="1751"/>
                    <a:pt x="166936" y="5427"/>
                    <a:pt x="188104" y="10359"/>
                  </a:cubicBezTo>
                  <a:cubicBezTo>
                    <a:pt x="210208" y="15838"/>
                    <a:pt x="230908" y="24971"/>
                    <a:pt x="251536" y="33946"/>
                  </a:cubicBezTo>
                  <a:cubicBezTo>
                    <a:pt x="272452" y="42932"/>
                    <a:pt x="292144" y="53966"/>
                    <a:pt x="311440" y="65630"/>
                  </a:cubicBezTo>
                  <a:cubicBezTo>
                    <a:pt x="330988" y="77078"/>
                    <a:pt x="349600" y="89854"/>
                    <a:pt x="367384" y="103599"/>
                  </a:cubicBezTo>
                  <a:cubicBezTo>
                    <a:pt x="385456" y="117819"/>
                    <a:pt x="401512" y="134069"/>
                    <a:pt x="417280" y="150482"/>
                  </a:cubicBezTo>
                  <a:cubicBezTo>
                    <a:pt x="433840" y="167845"/>
                    <a:pt x="448204" y="186863"/>
                    <a:pt x="462352" y="205965"/>
                  </a:cubicBezTo>
                  <a:cubicBezTo>
                    <a:pt x="469912" y="216326"/>
                    <a:pt x="477076" y="226935"/>
                    <a:pt x="484420" y="237440"/>
                  </a:cubicBezTo>
                  <a:cubicBezTo>
                    <a:pt x="484420" y="237440"/>
                    <a:pt x="415804" y="241191"/>
                    <a:pt x="415804" y="241191"/>
                  </a:cubicBezTo>
                  <a:lnTo>
                    <a:pt x="415804" y="241191"/>
                  </a:lnTo>
                  <a:cubicBezTo>
                    <a:pt x="408424" y="230729"/>
                    <a:pt x="401044" y="220228"/>
                    <a:pt x="393376" y="209932"/>
                  </a:cubicBezTo>
                  <a:cubicBezTo>
                    <a:pt x="379120" y="191097"/>
                    <a:pt x="364612" y="172366"/>
                    <a:pt x="347980" y="155277"/>
                  </a:cubicBezTo>
                  <a:cubicBezTo>
                    <a:pt x="332212" y="139127"/>
                    <a:pt x="316084" y="123204"/>
                    <a:pt x="297904" y="109391"/>
                  </a:cubicBezTo>
                  <a:cubicBezTo>
                    <a:pt x="280084" y="95970"/>
                    <a:pt x="261544" y="83435"/>
                    <a:pt x="242104" y="72167"/>
                  </a:cubicBezTo>
                  <a:cubicBezTo>
                    <a:pt x="222844" y="60755"/>
                    <a:pt x="203044" y="50204"/>
                    <a:pt x="182272" y="41380"/>
                  </a:cubicBezTo>
                  <a:cubicBezTo>
                    <a:pt x="161716" y="32592"/>
                    <a:pt x="140980" y="23924"/>
                    <a:pt x="118876" y="19096"/>
                  </a:cubicBezTo>
                  <a:cubicBezTo>
                    <a:pt x="97600" y="14632"/>
                    <a:pt x="76072" y="11428"/>
                    <a:pt x="54220" y="10909"/>
                  </a:cubicBezTo>
                  <a:cubicBezTo>
                    <a:pt x="36184" y="10409"/>
                    <a:pt x="18148" y="10485"/>
                    <a:pt x="112" y="10607"/>
                  </a:cubicBezTo>
                  <a:cubicBezTo>
                    <a:pt x="112" y="10607"/>
                    <a:pt x="71248" y="48"/>
                    <a:pt x="71248" y="48"/>
                  </a:cubicBezTo>
                  <a:close/>
                </a:path>
              </a:pathLst>
            </a:custGeom>
            <a:solidFill>
              <a:srgbClr val="000000"/>
            </a:solidFill>
            <a:ln w="7620" cap="flat">
              <a:noFill/>
              <a:prstDash val="solid"/>
              <a:bevel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115" name="Forma libre: forma 114">
              <a:extLst>
                <a:ext uri="{FF2B5EF4-FFF2-40B4-BE49-F238E27FC236}">
                  <a16:creationId xmlns:a16="http://schemas.microsoft.com/office/drawing/2014/main" id="{B8860A5F-AD02-950B-451C-441EED45319B}"/>
                </a:ext>
              </a:extLst>
            </p:cNvPr>
            <p:cNvSpPr/>
            <p:nvPr/>
          </p:nvSpPr>
          <p:spPr>
            <a:xfrm>
              <a:off x="7090366" y="4308239"/>
              <a:ext cx="293835" cy="432949"/>
            </a:xfrm>
            <a:custGeom>
              <a:avLst/>
              <a:gdLst>
                <a:gd name="connsiteX0" fmla="*/ 136 w 323568"/>
                <a:gd name="connsiteY0" fmla="*/ 484003 h 483984"/>
                <a:gd name="connsiteX1" fmla="*/ 92188 w 323568"/>
                <a:gd name="connsiteY1" fmla="*/ 405818 h 483984"/>
                <a:gd name="connsiteX2" fmla="*/ 217972 w 323568"/>
                <a:gd name="connsiteY2" fmla="*/ 295816 h 483984"/>
                <a:gd name="connsiteX3" fmla="*/ 257536 w 323568"/>
                <a:gd name="connsiteY3" fmla="*/ 193501 h 483984"/>
                <a:gd name="connsiteX4" fmla="*/ 293536 w 323568"/>
                <a:gd name="connsiteY4" fmla="*/ 93072 h 483984"/>
                <a:gd name="connsiteX5" fmla="*/ 323704 w 323568"/>
                <a:gd name="connsiteY5" fmla="*/ 19 h 4839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23568" h="483984">
                  <a:moveTo>
                    <a:pt x="136" y="484003"/>
                  </a:moveTo>
                  <a:cubicBezTo>
                    <a:pt x="26704" y="460301"/>
                    <a:pt x="53380" y="436472"/>
                    <a:pt x="92188" y="405818"/>
                  </a:cubicBezTo>
                  <a:cubicBezTo>
                    <a:pt x="130996" y="375164"/>
                    <a:pt x="195688" y="327486"/>
                    <a:pt x="217972" y="295816"/>
                  </a:cubicBezTo>
                  <a:cubicBezTo>
                    <a:pt x="240220" y="264144"/>
                    <a:pt x="247204" y="227848"/>
                    <a:pt x="257536" y="193501"/>
                  </a:cubicBezTo>
                  <a:cubicBezTo>
                    <a:pt x="267904" y="159153"/>
                    <a:pt x="281944" y="125148"/>
                    <a:pt x="293536" y="93072"/>
                  </a:cubicBezTo>
                  <a:cubicBezTo>
                    <a:pt x="305164" y="60996"/>
                    <a:pt x="314416" y="30507"/>
                    <a:pt x="323704" y="19"/>
                  </a:cubicBezTo>
                </a:path>
              </a:pathLst>
            </a:custGeom>
            <a:noFill/>
            <a:ln w="3600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116" name="Forma libre: forma 115">
              <a:extLst>
                <a:ext uri="{FF2B5EF4-FFF2-40B4-BE49-F238E27FC236}">
                  <a16:creationId xmlns:a16="http://schemas.microsoft.com/office/drawing/2014/main" id="{89E5B46D-2140-80EF-4373-B84CE28976F8}"/>
                </a:ext>
              </a:extLst>
            </p:cNvPr>
            <p:cNvSpPr/>
            <p:nvPr/>
          </p:nvSpPr>
          <p:spPr>
            <a:xfrm>
              <a:off x="6939137" y="4248182"/>
              <a:ext cx="293835" cy="370329"/>
            </a:xfrm>
            <a:custGeom>
              <a:avLst/>
              <a:gdLst>
                <a:gd name="connsiteX0" fmla="*/ 206244 w 293835"/>
                <a:gd name="connsiteY0" fmla="*/ 370343 h 370329"/>
                <a:gd name="connsiteX1" fmla="*/ 235398 w 293835"/>
                <a:gd name="connsiteY1" fmla="*/ 295051 h 370329"/>
                <a:gd name="connsiteX2" fmla="*/ 263515 w 293835"/>
                <a:gd name="connsiteY2" fmla="*/ 184938 h 370329"/>
                <a:gd name="connsiteX3" fmla="*/ 265352 w 293835"/>
                <a:gd name="connsiteY3" fmla="*/ 113900 h 370329"/>
                <a:gd name="connsiteX4" fmla="*/ 280906 w 293835"/>
                <a:gd name="connsiteY4" fmla="*/ 50400 h 370329"/>
                <a:gd name="connsiteX5" fmla="*/ 293616 w 293835"/>
                <a:gd name="connsiteY5" fmla="*/ 9221 h 370329"/>
                <a:gd name="connsiteX6" fmla="*/ 277825 w 293835"/>
                <a:gd name="connsiteY6" fmla="*/ 15 h 370329"/>
                <a:gd name="connsiteX7" fmla="*/ 236553 w 293835"/>
                <a:gd name="connsiteY7" fmla="*/ 12126 h 370329"/>
                <a:gd name="connsiteX8" fmla="*/ 192052 w 293835"/>
                <a:gd name="connsiteY8" fmla="*/ 61470 h 370329"/>
                <a:gd name="connsiteX9" fmla="*/ 175965 w 293835"/>
                <a:gd name="connsiteY9" fmla="*/ 103276 h 370329"/>
                <a:gd name="connsiteX10" fmla="*/ 162069 w 293835"/>
                <a:gd name="connsiteY10" fmla="*/ 146428 h 370329"/>
                <a:gd name="connsiteX11" fmla="*/ 110665 w 293835"/>
                <a:gd name="connsiteY11" fmla="*/ 177934 h 370329"/>
                <a:gd name="connsiteX12" fmla="*/ 124 w 293835"/>
                <a:gd name="connsiteY12" fmla="*/ 262791 h 3703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93835" h="370329">
                  <a:moveTo>
                    <a:pt x="206244" y="370343"/>
                  </a:moveTo>
                  <a:cubicBezTo>
                    <a:pt x="215429" y="348975"/>
                    <a:pt x="224762" y="327311"/>
                    <a:pt x="235398" y="295051"/>
                  </a:cubicBezTo>
                  <a:cubicBezTo>
                    <a:pt x="246064" y="262787"/>
                    <a:pt x="259960" y="213255"/>
                    <a:pt x="263515" y="184938"/>
                  </a:cubicBezTo>
                  <a:cubicBezTo>
                    <a:pt x="267070" y="156621"/>
                    <a:pt x="263100" y="133947"/>
                    <a:pt x="265352" y="113900"/>
                  </a:cubicBezTo>
                  <a:cubicBezTo>
                    <a:pt x="267633" y="93857"/>
                    <a:pt x="274980" y="69732"/>
                    <a:pt x="280906" y="50400"/>
                  </a:cubicBezTo>
                  <a:cubicBezTo>
                    <a:pt x="286832" y="31063"/>
                    <a:pt x="291424" y="16304"/>
                    <a:pt x="293616" y="9221"/>
                  </a:cubicBezTo>
                  <a:cubicBezTo>
                    <a:pt x="295839" y="2133"/>
                    <a:pt x="286891" y="-54"/>
                    <a:pt x="277825" y="15"/>
                  </a:cubicBezTo>
                  <a:cubicBezTo>
                    <a:pt x="268788" y="84"/>
                    <a:pt x="251071" y="1379"/>
                    <a:pt x="236553" y="12126"/>
                  </a:cubicBezTo>
                  <a:cubicBezTo>
                    <a:pt x="222006" y="22870"/>
                    <a:pt x="201741" y="46141"/>
                    <a:pt x="192052" y="61470"/>
                  </a:cubicBezTo>
                  <a:cubicBezTo>
                    <a:pt x="182394" y="76794"/>
                    <a:pt x="178749" y="89595"/>
                    <a:pt x="175965" y="103276"/>
                  </a:cubicBezTo>
                  <a:cubicBezTo>
                    <a:pt x="173180" y="116961"/>
                    <a:pt x="170009" y="140121"/>
                    <a:pt x="162069" y="146428"/>
                  </a:cubicBezTo>
                  <a:cubicBezTo>
                    <a:pt x="154129" y="152736"/>
                    <a:pt x="138545" y="158746"/>
                    <a:pt x="110665" y="177934"/>
                  </a:cubicBezTo>
                  <a:cubicBezTo>
                    <a:pt x="82815" y="197121"/>
                    <a:pt x="41484" y="229958"/>
                    <a:pt x="124" y="262791"/>
                  </a:cubicBezTo>
                </a:path>
              </a:pathLst>
            </a:custGeom>
            <a:solidFill>
              <a:schemeClr val="bg1"/>
            </a:solidFill>
            <a:ln w="36184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117" name="Forma libre: forma 116">
              <a:extLst>
                <a:ext uri="{FF2B5EF4-FFF2-40B4-BE49-F238E27FC236}">
                  <a16:creationId xmlns:a16="http://schemas.microsoft.com/office/drawing/2014/main" id="{847E5A40-990B-F71A-59AF-35EFAFC3209E}"/>
                </a:ext>
              </a:extLst>
            </p:cNvPr>
            <p:cNvSpPr/>
            <p:nvPr/>
          </p:nvSpPr>
          <p:spPr>
            <a:xfrm>
              <a:off x="6798304" y="4269840"/>
              <a:ext cx="153440" cy="342750"/>
            </a:xfrm>
            <a:custGeom>
              <a:avLst/>
              <a:gdLst>
                <a:gd name="connsiteX0" fmla="*/ 108 w 153440"/>
                <a:gd name="connsiteY0" fmla="*/ 342766 h 342750"/>
                <a:gd name="connsiteX1" fmla="*/ 19231 w 153440"/>
                <a:gd name="connsiteY1" fmla="*/ 304470 h 342750"/>
                <a:gd name="connsiteX2" fmla="*/ 55403 w 153440"/>
                <a:gd name="connsiteY2" fmla="*/ 254182 h 342750"/>
                <a:gd name="connsiteX3" fmla="*/ 65350 w 153440"/>
                <a:gd name="connsiteY3" fmla="*/ 200230 h 342750"/>
                <a:gd name="connsiteX4" fmla="*/ 87567 w 153440"/>
                <a:gd name="connsiteY4" fmla="*/ 118773 h 342750"/>
                <a:gd name="connsiteX5" fmla="*/ 121208 w 153440"/>
                <a:gd name="connsiteY5" fmla="*/ 48001 h 342750"/>
                <a:gd name="connsiteX6" fmla="*/ 153548 w 153440"/>
                <a:gd name="connsiteY6" fmla="*/ 15 h 342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3440" h="342750">
                  <a:moveTo>
                    <a:pt x="108" y="342766"/>
                  </a:moveTo>
                  <a:cubicBezTo>
                    <a:pt x="4502" y="331084"/>
                    <a:pt x="9177" y="318532"/>
                    <a:pt x="19231" y="304470"/>
                  </a:cubicBezTo>
                  <a:cubicBezTo>
                    <a:pt x="29249" y="290408"/>
                    <a:pt x="49462" y="268574"/>
                    <a:pt x="55403" y="254182"/>
                  </a:cubicBezTo>
                  <a:cubicBezTo>
                    <a:pt x="61343" y="239788"/>
                    <a:pt x="61343" y="223276"/>
                    <a:pt x="65350" y="200230"/>
                  </a:cubicBezTo>
                  <a:cubicBezTo>
                    <a:pt x="69358" y="177180"/>
                    <a:pt x="77548" y="145846"/>
                    <a:pt x="87567" y="118773"/>
                  </a:cubicBezTo>
                  <a:cubicBezTo>
                    <a:pt x="97586" y="91700"/>
                    <a:pt x="109959" y="67143"/>
                    <a:pt x="121208" y="48001"/>
                  </a:cubicBezTo>
                  <a:cubicBezTo>
                    <a:pt x="132492" y="28858"/>
                    <a:pt x="143002" y="14435"/>
                    <a:pt x="153548" y="15"/>
                  </a:cubicBezTo>
                </a:path>
              </a:pathLst>
            </a:custGeom>
            <a:noFill/>
            <a:ln w="3600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118" name="Forma libre: forma 117">
              <a:extLst>
                <a:ext uri="{FF2B5EF4-FFF2-40B4-BE49-F238E27FC236}">
                  <a16:creationId xmlns:a16="http://schemas.microsoft.com/office/drawing/2014/main" id="{E4F0F55A-EAF3-E0C4-3F66-8713F7DE9A90}"/>
                </a:ext>
              </a:extLst>
            </p:cNvPr>
            <p:cNvSpPr/>
            <p:nvPr/>
          </p:nvSpPr>
          <p:spPr>
            <a:xfrm>
              <a:off x="5717253" y="5789888"/>
              <a:ext cx="219966" cy="1880245"/>
            </a:xfrm>
            <a:custGeom>
              <a:avLst/>
              <a:gdLst>
                <a:gd name="connsiteX0" fmla="*/ 196694 w 219966"/>
                <a:gd name="connsiteY0" fmla="*/ 191 h 1880245"/>
                <a:gd name="connsiteX1" fmla="*/ 202238 w 219966"/>
                <a:gd name="connsiteY1" fmla="*/ 38459 h 1880245"/>
                <a:gd name="connsiteX2" fmla="*/ 206954 w 219966"/>
                <a:gd name="connsiteY2" fmla="*/ 88319 h 1880245"/>
                <a:gd name="connsiteX3" fmla="*/ 208898 w 219966"/>
                <a:gd name="connsiteY3" fmla="*/ 146279 h 1880245"/>
                <a:gd name="connsiteX4" fmla="*/ 204722 w 219966"/>
                <a:gd name="connsiteY4" fmla="*/ 205355 h 1880245"/>
                <a:gd name="connsiteX5" fmla="*/ 190250 w 219966"/>
                <a:gd name="connsiteY5" fmla="*/ 264287 h 1880245"/>
                <a:gd name="connsiteX6" fmla="*/ 168038 w 219966"/>
                <a:gd name="connsiteY6" fmla="*/ 324731 h 1880245"/>
                <a:gd name="connsiteX7" fmla="*/ 140426 w 219966"/>
                <a:gd name="connsiteY7" fmla="*/ 399179 h 1880245"/>
                <a:gd name="connsiteX8" fmla="*/ 112778 w 219966"/>
                <a:gd name="connsiteY8" fmla="*/ 488423 h 1880245"/>
                <a:gd name="connsiteX9" fmla="*/ 92366 w 219966"/>
                <a:gd name="connsiteY9" fmla="*/ 581123 h 1880245"/>
                <a:gd name="connsiteX10" fmla="*/ 83798 w 219966"/>
                <a:gd name="connsiteY10" fmla="*/ 676559 h 1880245"/>
                <a:gd name="connsiteX11" fmla="*/ 86606 w 219966"/>
                <a:gd name="connsiteY11" fmla="*/ 785135 h 1880245"/>
                <a:gd name="connsiteX12" fmla="*/ 96362 w 219966"/>
                <a:gd name="connsiteY12" fmla="*/ 900732 h 1880245"/>
                <a:gd name="connsiteX13" fmla="*/ 109574 w 219966"/>
                <a:gd name="connsiteY13" fmla="*/ 1008552 h 1880245"/>
                <a:gd name="connsiteX14" fmla="*/ 124874 w 219966"/>
                <a:gd name="connsiteY14" fmla="*/ 1109100 h 1880245"/>
                <a:gd name="connsiteX15" fmla="*/ 142514 w 219966"/>
                <a:gd name="connsiteY15" fmla="*/ 1211052 h 1880245"/>
                <a:gd name="connsiteX16" fmla="*/ 162710 w 219966"/>
                <a:gd name="connsiteY16" fmla="*/ 1310988 h 1880245"/>
                <a:gd name="connsiteX17" fmla="*/ 183158 w 219966"/>
                <a:gd name="connsiteY17" fmla="*/ 1399260 h 1880245"/>
                <a:gd name="connsiteX18" fmla="*/ 203606 w 219966"/>
                <a:gd name="connsiteY18" fmla="*/ 1477740 h 1880245"/>
                <a:gd name="connsiteX19" fmla="*/ 217718 w 219966"/>
                <a:gd name="connsiteY19" fmla="*/ 1551936 h 1880245"/>
                <a:gd name="connsiteX20" fmla="*/ 219410 w 219966"/>
                <a:gd name="connsiteY20" fmla="*/ 1620156 h 1880245"/>
                <a:gd name="connsiteX21" fmla="*/ 208466 w 219966"/>
                <a:gd name="connsiteY21" fmla="*/ 1683624 h 1880245"/>
                <a:gd name="connsiteX22" fmla="*/ 183194 w 219966"/>
                <a:gd name="connsiteY22" fmla="*/ 1744464 h 1880245"/>
                <a:gd name="connsiteX23" fmla="*/ 150434 w 219966"/>
                <a:gd name="connsiteY23" fmla="*/ 1798428 h 1880245"/>
                <a:gd name="connsiteX24" fmla="*/ 109286 w 219966"/>
                <a:gd name="connsiteY24" fmla="*/ 1842600 h 1880245"/>
                <a:gd name="connsiteX25" fmla="*/ 59570 w 219966"/>
                <a:gd name="connsiteY25" fmla="*/ 1875648 h 1880245"/>
                <a:gd name="connsiteX26" fmla="*/ 49634 w 219966"/>
                <a:gd name="connsiteY26" fmla="*/ 1880436 h 1880245"/>
                <a:gd name="connsiteX27" fmla="*/ 26 w 219966"/>
                <a:gd name="connsiteY27" fmla="*/ 1875036 h 1880245"/>
                <a:gd name="connsiteX28" fmla="*/ 26 w 219966"/>
                <a:gd name="connsiteY28" fmla="*/ 1875036 h 1880245"/>
                <a:gd name="connsiteX29" fmla="*/ 9746 w 219966"/>
                <a:gd name="connsiteY29" fmla="*/ 1870392 h 1880245"/>
                <a:gd name="connsiteX30" fmla="*/ 59138 w 219966"/>
                <a:gd name="connsiteY30" fmla="*/ 1838496 h 1880245"/>
                <a:gd name="connsiteX31" fmla="*/ 100394 w 219966"/>
                <a:gd name="connsiteY31" fmla="*/ 1795476 h 1880245"/>
                <a:gd name="connsiteX32" fmla="*/ 133406 w 219966"/>
                <a:gd name="connsiteY32" fmla="*/ 1742304 h 1880245"/>
                <a:gd name="connsiteX33" fmla="*/ 158606 w 219966"/>
                <a:gd name="connsiteY33" fmla="*/ 1682328 h 1880245"/>
                <a:gd name="connsiteX34" fmla="*/ 169550 w 219966"/>
                <a:gd name="connsiteY34" fmla="*/ 1619940 h 1880245"/>
                <a:gd name="connsiteX35" fmla="*/ 168434 w 219966"/>
                <a:gd name="connsiteY35" fmla="*/ 1552476 h 1880245"/>
                <a:gd name="connsiteX36" fmla="*/ 154754 w 219966"/>
                <a:gd name="connsiteY36" fmla="*/ 1478856 h 1880245"/>
                <a:gd name="connsiteX37" fmla="*/ 134954 w 219966"/>
                <a:gd name="connsiteY37" fmla="*/ 1400340 h 1880245"/>
                <a:gd name="connsiteX38" fmla="*/ 115334 w 219966"/>
                <a:gd name="connsiteY38" fmla="*/ 1311924 h 1880245"/>
                <a:gd name="connsiteX39" fmla="*/ 95714 w 219966"/>
                <a:gd name="connsiteY39" fmla="*/ 1211844 h 1880245"/>
                <a:gd name="connsiteX40" fmla="*/ 77786 w 219966"/>
                <a:gd name="connsiteY40" fmla="*/ 1109820 h 1880245"/>
                <a:gd name="connsiteX41" fmla="*/ 62702 w 219966"/>
                <a:gd name="connsiteY41" fmla="*/ 1009127 h 1880245"/>
                <a:gd name="connsiteX42" fmla="*/ 50282 w 219966"/>
                <a:gd name="connsiteY42" fmla="*/ 901200 h 1880245"/>
                <a:gd name="connsiteX43" fmla="*/ 40418 w 219966"/>
                <a:gd name="connsiteY43" fmla="*/ 785387 h 1880245"/>
                <a:gd name="connsiteX44" fmla="*/ 36638 w 219966"/>
                <a:gd name="connsiteY44" fmla="*/ 676451 h 1880245"/>
                <a:gd name="connsiteX45" fmla="*/ 44594 w 219966"/>
                <a:gd name="connsiteY45" fmla="*/ 580367 h 1880245"/>
                <a:gd name="connsiteX46" fmla="*/ 65330 w 219966"/>
                <a:gd name="connsiteY46" fmla="*/ 487199 h 1880245"/>
                <a:gd name="connsiteX47" fmla="*/ 92186 w 219966"/>
                <a:gd name="connsiteY47" fmla="*/ 397667 h 1880245"/>
                <a:gd name="connsiteX48" fmla="*/ 118538 w 219966"/>
                <a:gd name="connsiteY48" fmla="*/ 323075 h 1880245"/>
                <a:gd name="connsiteX49" fmla="*/ 140102 w 219966"/>
                <a:gd name="connsiteY49" fmla="*/ 262775 h 1880245"/>
                <a:gd name="connsiteX50" fmla="*/ 154466 w 219966"/>
                <a:gd name="connsiteY50" fmla="*/ 204743 h 1880245"/>
                <a:gd name="connsiteX51" fmla="*/ 158606 w 219966"/>
                <a:gd name="connsiteY51" fmla="*/ 146243 h 1880245"/>
                <a:gd name="connsiteX52" fmla="*/ 156266 w 219966"/>
                <a:gd name="connsiteY52" fmla="*/ 88715 h 1880245"/>
                <a:gd name="connsiteX53" fmla="*/ 150830 w 219966"/>
                <a:gd name="connsiteY53" fmla="*/ 39107 h 1880245"/>
                <a:gd name="connsiteX54" fmla="*/ 144026 w 219966"/>
                <a:gd name="connsiteY54" fmla="*/ 1235 h 1880245"/>
                <a:gd name="connsiteX55" fmla="*/ 196694 w 219966"/>
                <a:gd name="connsiteY55" fmla="*/ 191 h 1880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219966" h="1880245">
                  <a:moveTo>
                    <a:pt x="196694" y="191"/>
                  </a:moveTo>
                  <a:cubicBezTo>
                    <a:pt x="198926" y="12899"/>
                    <a:pt x="200654" y="25679"/>
                    <a:pt x="202238" y="38459"/>
                  </a:cubicBezTo>
                  <a:cubicBezTo>
                    <a:pt x="204218" y="55019"/>
                    <a:pt x="205730" y="71651"/>
                    <a:pt x="206954" y="88319"/>
                  </a:cubicBezTo>
                  <a:cubicBezTo>
                    <a:pt x="208574" y="107615"/>
                    <a:pt x="209042" y="126947"/>
                    <a:pt x="208898" y="146279"/>
                  </a:cubicBezTo>
                  <a:cubicBezTo>
                    <a:pt x="208718" y="166043"/>
                    <a:pt x="207242" y="185735"/>
                    <a:pt x="204722" y="205355"/>
                  </a:cubicBezTo>
                  <a:cubicBezTo>
                    <a:pt x="202130" y="225479"/>
                    <a:pt x="196406" y="244955"/>
                    <a:pt x="190250" y="264287"/>
                  </a:cubicBezTo>
                  <a:cubicBezTo>
                    <a:pt x="183302" y="284591"/>
                    <a:pt x="175598" y="304643"/>
                    <a:pt x="168038" y="324731"/>
                  </a:cubicBezTo>
                  <a:cubicBezTo>
                    <a:pt x="158498" y="349427"/>
                    <a:pt x="149210" y="374231"/>
                    <a:pt x="140426" y="399179"/>
                  </a:cubicBezTo>
                  <a:cubicBezTo>
                    <a:pt x="130202" y="428627"/>
                    <a:pt x="121058" y="458399"/>
                    <a:pt x="112778" y="488423"/>
                  </a:cubicBezTo>
                  <a:cubicBezTo>
                    <a:pt x="104354" y="518987"/>
                    <a:pt x="97586" y="549911"/>
                    <a:pt x="92366" y="581123"/>
                  </a:cubicBezTo>
                  <a:cubicBezTo>
                    <a:pt x="87146" y="612732"/>
                    <a:pt x="84806" y="644627"/>
                    <a:pt x="83798" y="676559"/>
                  </a:cubicBezTo>
                  <a:cubicBezTo>
                    <a:pt x="83294" y="712775"/>
                    <a:pt x="84734" y="748991"/>
                    <a:pt x="86606" y="785135"/>
                  </a:cubicBezTo>
                  <a:cubicBezTo>
                    <a:pt x="88766" y="823764"/>
                    <a:pt x="92294" y="862283"/>
                    <a:pt x="96362" y="900732"/>
                  </a:cubicBezTo>
                  <a:cubicBezTo>
                    <a:pt x="100358" y="936732"/>
                    <a:pt x="104786" y="972659"/>
                    <a:pt x="109574" y="1008552"/>
                  </a:cubicBezTo>
                  <a:cubicBezTo>
                    <a:pt x="114470" y="1042103"/>
                    <a:pt x="119582" y="1075619"/>
                    <a:pt x="124874" y="1109100"/>
                  </a:cubicBezTo>
                  <a:cubicBezTo>
                    <a:pt x="130382" y="1143156"/>
                    <a:pt x="136538" y="1177103"/>
                    <a:pt x="142514" y="1211052"/>
                  </a:cubicBezTo>
                  <a:cubicBezTo>
                    <a:pt x="148346" y="1244532"/>
                    <a:pt x="155582" y="1277760"/>
                    <a:pt x="162710" y="1310988"/>
                  </a:cubicBezTo>
                  <a:cubicBezTo>
                    <a:pt x="168866" y="1340544"/>
                    <a:pt x="175994" y="1369920"/>
                    <a:pt x="183158" y="1399260"/>
                  </a:cubicBezTo>
                  <a:cubicBezTo>
                    <a:pt x="189890" y="1425432"/>
                    <a:pt x="197090" y="1451496"/>
                    <a:pt x="203606" y="1477740"/>
                  </a:cubicBezTo>
                  <a:cubicBezTo>
                    <a:pt x="209906" y="1502184"/>
                    <a:pt x="214694" y="1526916"/>
                    <a:pt x="217718" y="1551936"/>
                  </a:cubicBezTo>
                  <a:cubicBezTo>
                    <a:pt x="220274" y="1574580"/>
                    <a:pt x="220418" y="1597404"/>
                    <a:pt x="219410" y="1620156"/>
                  </a:cubicBezTo>
                  <a:cubicBezTo>
                    <a:pt x="218474" y="1641756"/>
                    <a:pt x="214298" y="1662852"/>
                    <a:pt x="208466" y="1683624"/>
                  </a:cubicBezTo>
                  <a:cubicBezTo>
                    <a:pt x="202274" y="1704720"/>
                    <a:pt x="192878" y="1724736"/>
                    <a:pt x="183194" y="1744464"/>
                  </a:cubicBezTo>
                  <a:cubicBezTo>
                    <a:pt x="173798" y="1763328"/>
                    <a:pt x="162602" y="1781220"/>
                    <a:pt x="150434" y="1798428"/>
                  </a:cubicBezTo>
                  <a:cubicBezTo>
                    <a:pt x="138662" y="1814772"/>
                    <a:pt x="124370" y="1829172"/>
                    <a:pt x="109286" y="1842600"/>
                  </a:cubicBezTo>
                  <a:cubicBezTo>
                    <a:pt x="94310" y="1855776"/>
                    <a:pt x="77282" y="1866324"/>
                    <a:pt x="59570" y="1875648"/>
                  </a:cubicBezTo>
                  <a:cubicBezTo>
                    <a:pt x="56258" y="1877268"/>
                    <a:pt x="52946" y="1878852"/>
                    <a:pt x="49634" y="1880436"/>
                  </a:cubicBezTo>
                  <a:cubicBezTo>
                    <a:pt x="49634" y="1880436"/>
                    <a:pt x="26" y="1875036"/>
                    <a:pt x="26" y="1875036"/>
                  </a:cubicBezTo>
                  <a:lnTo>
                    <a:pt x="26" y="1875036"/>
                  </a:lnTo>
                  <a:cubicBezTo>
                    <a:pt x="3266" y="1873488"/>
                    <a:pt x="6506" y="1871940"/>
                    <a:pt x="9746" y="1870392"/>
                  </a:cubicBezTo>
                  <a:cubicBezTo>
                    <a:pt x="27206" y="1861356"/>
                    <a:pt x="44126" y="1851168"/>
                    <a:pt x="59138" y="1838496"/>
                  </a:cubicBezTo>
                  <a:cubicBezTo>
                    <a:pt x="74258" y="1825464"/>
                    <a:pt x="88478" y="1811424"/>
                    <a:pt x="100394" y="1795476"/>
                  </a:cubicBezTo>
                  <a:cubicBezTo>
                    <a:pt x="112634" y="1778520"/>
                    <a:pt x="123902" y="1760880"/>
                    <a:pt x="133406" y="1742304"/>
                  </a:cubicBezTo>
                  <a:cubicBezTo>
                    <a:pt x="143090" y="1722828"/>
                    <a:pt x="152378" y="1703136"/>
                    <a:pt x="158606" y="1682328"/>
                  </a:cubicBezTo>
                  <a:cubicBezTo>
                    <a:pt x="164294" y="1661880"/>
                    <a:pt x="168542" y="1641144"/>
                    <a:pt x="169550" y="1619940"/>
                  </a:cubicBezTo>
                  <a:cubicBezTo>
                    <a:pt x="170702" y="1597440"/>
                    <a:pt x="170810" y="1574904"/>
                    <a:pt x="168434" y="1552476"/>
                  </a:cubicBezTo>
                  <a:cubicBezTo>
                    <a:pt x="165662" y="1527636"/>
                    <a:pt x="160910" y="1503120"/>
                    <a:pt x="154754" y="1478856"/>
                  </a:cubicBezTo>
                  <a:cubicBezTo>
                    <a:pt x="148310" y="1452648"/>
                    <a:pt x="141398" y="1426548"/>
                    <a:pt x="134954" y="1400340"/>
                  </a:cubicBezTo>
                  <a:cubicBezTo>
                    <a:pt x="128006" y="1370964"/>
                    <a:pt x="121094" y="1341552"/>
                    <a:pt x="115334" y="1311924"/>
                  </a:cubicBezTo>
                  <a:cubicBezTo>
                    <a:pt x="108458" y="1278624"/>
                    <a:pt x="101618" y="1245324"/>
                    <a:pt x="95714" y="1211844"/>
                  </a:cubicBezTo>
                  <a:cubicBezTo>
                    <a:pt x="89594" y="1177860"/>
                    <a:pt x="83402" y="1143876"/>
                    <a:pt x="77786" y="1109820"/>
                  </a:cubicBezTo>
                  <a:cubicBezTo>
                    <a:pt x="72458" y="1076304"/>
                    <a:pt x="67310" y="1042752"/>
                    <a:pt x="62702" y="1009127"/>
                  </a:cubicBezTo>
                  <a:cubicBezTo>
                    <a:pt x="58130" y="973200"/>
                    <a:pt x="54026" y="937200"/>
                    <a:pt x="50282" y="901200"/>
                  </a:cubicBezTo>
                  <a:cubicBezTo>
                    <a:pt x="46394" y="862643"/>
                    <a:pt x="42866" y="824052"/>
                    <a:pt x="40418" y="785387"/>
                  </a:cubicBezTo>
                  <a:cubicBezTo>
                    <a:pt x="38330" y="749099"/>
                    <a:pt x="36530" y="712775"/>
                    <a:pt x="36638" y="676451"/>
                  </a:cubicBezTo>
                  <a:cubicBezTo>
                    <a:pt x="37358" y="644304"/>
                    <a:pt x="39302" y="612155"/>
                    <a:pt x="44594" y="580367"/>
                  </a:cubicBezTo>
                  <a:cubicBezTo>
                    <a:pt x="49922" y="549011"/>
                    <a:pt x="56978" y="517943"/>
                    <a:pt x="65330" y="487199"/>
                  </a:cubicBezTo>
                  <a:cubicBezTo>
                    <a:pt x="73502" y="457139"/>
                    <a:pt x="82322" y="427259"/>
                    <a:pt x="92186" y="397667"/>
                  </a:cubicBezTo>
                  <a:cubicBezTo>
                    <a:pt x="100574" y="372683"/>
                    <a:pt x="109430" y="347843"/>
                    <a:pt x="118538" y="323075"/>
                  </a:cubicBezTo>
                  <a:cubicBezTo>
                    <a:pt x="125594" y="302951"/>
                    <a:pt x="133154" y="282971"/>
                    <a:pt x="140102" y="262775"/>
                  </a:cubicBezTo>
                  <a:cubicBezTo>
                    <a:pt x="146186" y="243767"/>
                    <a:pt x="151874" y="224579"/>
                    <a:pt x="154466" y="204743"/>
                  </a:cubicBezTo>
                  <a:cubicBezTo>
                    <a:pt x="156914" y="185303"/>
                    <a:pt x="158426" y="165827"/>
                    <a:pt x="158606" y="146243"/>
                  </a:cubicBezTo>
                  <a:cubicBezTo>
                    <a:pt x="158786" y="127019"/>
                    <a:pt x="158102" y="107831"/>
                    <a:pt x="156266" y="88715"/>
                  </a:cubicBezTo>
                  <a:cubicBezTo>
                    <a:pt x="154754" y="72155"/>
                    <a:pt x="153170" y="55595"/>
                    <a:pt x="150830" y="39107"/>
                  </a:cubicBezTo>
                  <a:cubicBezTo>
                    <a:pt x="148994" y="26435"/>
                    <a:pt x="147014" y="13727"/>
                    <a:pt x="144026" y="1235"/>
                  </a:cubicBezTo>
                  <a:cubicBezTo>
                    <a:pt x="144026" y="1235"/>
                    <a:pt x="196694" y="191"/>
                    <a:pt x="196694" y="191"/>
                  </a:cubicBezTo>
                  <a:close/>
                </a:path>
              </a:pathLst>
            </a:custGeom>
            <a:solidFill>
              <a:srgbClr val="000000"/>
            </a:solidFill>
            <a:ln w="36000" cap="flat">
              <a:noFill/>
              <a:prstDash val="solid"/>
              <a:bevel/>
            </a:ln>
          </p:spPr>
          <p:txBody>
            <a:bodyPr rtlCol="0" anchor="ctr"/>
            <a:lstStyle/>
            <a:p>
              <a:endParaRPr lang="es-ES"/>
            </a:p>
          </p:txBody>
        </p:sp>
      </p:grpSp>
      <p:sp>
        <p:nvSpPr>
          <p:cNvPr id="136" name="CuadroTexto 135">
            <a:extLst>
              <a:ext uri="{FF2B5EF4-FFF2-40B4-BE49-F238E27FC236}">
                <a16:creationId xmlns:a16="http://schemas.microsoft.com/office/drawing/2014/main" id="{31E0BF2E-1D91-4ADC-9F57-FC2A98E18167}"/>
              </a:ext>
            </a:extLst>
          </p:cNvPr>
          <p:cNvSpPr txBox="1"/>
          <p:nvPr/>
        </p:nvSpPr>
        <p:spPr>
          <a:xfrm>
            <a:off x="6576128" y="1418840"/>
            <a:ext cx="4443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b="1" dirty="0"/>
              <a:t>N</a:t>
            </a:r>
            <a:endParaRPr lang="es-ES" b="1" dirty="0"/>
          </a:p>
        </p:txBody>
      </p:sp>
      <p:sp>
        <p:nvSpPr>
          <p:cNvPr id="137" name="CuadroTexto 136">
            <a:extLst>
              <a:ext uri="{FF2B5EF4-FFF2-40B4-BE49-F238E27FC236}">
                <a16:creationId xmlns:a16="http://schemas.microsoft.com/office/drawing/2014/main" id="{105801A7-475D-9C11-80A7-6D6F58E286F2}"/>
              </a:ext>
            </a:extLst>
          </p:cNvPr>
          <p:cNvSpPr txBox="1"/>
          <p:nvPr/>
        </p:nvSpPr>
        <p:spPr>
          <a:xfrm>
            <a:off x="6875024" y="3713914"/>
            <a:ext cx="3994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b="1" dirty="0"/>
              <a:t>S</a:t>
            </a:r>
            <a:endParaRPr lang="es-ES" b="1" dirty="0"/>
          </a:p>
        </p:txBody>
      </p:sp>
      <p:sp>
        <p:nvSpPr>
          <p:cNvPr id="138" name="CuadroTexto 137">
            <a:extLst>
              <a:ext uri="{FF2B5EF4-FFF2-40B4-BE49-F238E27FC236}">
                <a16:creationId xmlns:a16="http://schemas.microsoft.com/office/drawing/2014/main" id="{E8D11209-C2DB-DC9E-86ED-93AACD826A8C}"/>
              </a:ext>
            </a:extLst>
          </p:cNvPr>
          <p:cNvSpPr txBox="1"/>
          <p:nvPr/>
        </p:nvSpPr>
        <p:spPr>
          <a:xfrm>
            <a:off x="10548631" y="2190846"/>
            <a:ext cx="49084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4000" b="1" dirty="0">
                <a:solidFill>
                  <a:schemeClr val="accent1"/>
                </a:solidFill>
              </a:rPr>
              <a:t>S</a:t>
            </a:r>
            <a:endParaRPr lang="es-ES" sz="2800" b="1" dirty="0">
              <a:solidFill>
                <a:schemeClr val="accent1"/>
              </a:solidFill>
            </a:endParaRPr>
          </a:p>
        </p:txBody>
      </p:sp>
      <p:sp>
        <p:nvSpPr>
          <p:cNvPr id="139" name="CuadroTexto 138">
            <a:extLst>
              <a:ext uri="{FF2B5EF4-FFF2-40B4-BE49-F238E27FC236}">
                <a16:creationId xmlns:a16="http://schemas.microsoft.com/office/drawing/2014/main" id="{515E39DB-C709-2226-9455-3CB3520E21BD}"/>
              </a:ext>
            </a:extLst>
          </p:cNvPr>
          <p:cNvSpPr txBox="1"/>
          <p:nvPr/>
        </p:nvSpPr>
        <p:spPr>
          <a:xfrm>
            <a:off x="5459347" y="1935154"/>
            <a:ext cx="3898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b="1" dirty="0"/>
              <a:t>E</a:t>
            </a:r>
            <a:endParaRPr lang="es-ES" b="1" dirty="0"/>
          </a:p>
        </p:txBody>
      </p:sp>
      <p:sp>
        <p:nvSpPr>
          <p:cNvPr id="140" name="CuadroTexto 139">
            <a:extLst>
              <a:ext uri="{FF2B5EF4-FFF2-40B4-BE49-F238E27FC236}">
                <a16:creationId xmlns:a16="http://schemas.microsoft.com/office/drawing/2014/main" id="{A29AB7F3-46E9-3077-5B2E-0DDEFF1F5EEC}"/>
              </a:ext>
            </a:extLst>
          </p:cNvPr>
          <p:cNvSpPr txBox="1"/>
          <p:nvPr/>
        </p:nvSpPr>
        <p:spPr>
          <a:xfrm>
            <a:off x="7902141" y="2003143"/>
            <a:ext cx="4491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b="1" dirty="0"/>
              <a:t>O</a:t>
            </a:r>
            <a:endParaRPr lang="es-ES" b="1" dirty="0"/>
          </a:p>
        </p:txBody>
      </p:sp>
      <p:sp>
        <p:nvSpPr>
          <p:cNvPr id="141" name="CuadroTexto 140">
            <a:extLst>
              <a:ext uri="{FF2B5EF4-FFF2-40B4-BE49-F238E27FC236}">
                <a16:creationId xmlns:a16="http://schemas.microsoft.com/office/drawing/2014/main" id="{A77DEE64-021B-9AAC-BECD-EF89C7B9008F}"/>
              </a:ext>
            </a:extLst>
          </p:cNvPr>
          <p:cNvSpPr txBox="1"/>
          <p:nvPr/>
        </p:nvSpPr>
        <p:spPr>
          <a:xfrm>
            <a:off x="117000" y="2975654"/>
            <a:ext cx="47801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4000" b="1" dirty="0">
                <a:solidFill>
                  <a:schemeClr val="accent1"/>
                </a:solidFill>
              </a:rPr>
              <a:t>E</a:t>
            </a:r>
            <a:endParaRPr lang="es-ES" sz="2800" b="1" dirty="0">
              <a:solidFill>
                <a:schemeClr val="accent1"/>
              </a:solidFill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26F22679-50E6-5841-E460-94F73D8EC797}"/>
              </a:ext>
            </a:extLst>
          </p:cNvPr>
          <p:cNvSpPr txBox="1"/>
          <p:nvPr/>
        </p:nvSpPr>
        <p:spPr>
          <a:xfrm>
            <a:off x="9923040" y="0"/>
            <a:ext cx="23265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dirty="0">
                <a:solidFill>
                  <a:schemeClr val="bg1">
                    <a:lumMod val="65000"/>
                  </a:schemeClr>
                </a:solidFill>
                <a:latin typeface="AvenirNext LT Pro Cn" panose="020B0506020202020204" pitchFamily="34" charset="0"/>
              </a:rPr>
              <a:t>CC-BY-NC-SA 4.0 Sergio Díaz 2024</a:t>
            </a:r>
          </a:p>
        </p:txBody>
      </p:sp>
    </p:spTree>
    <p:extLst>
      <p:ext uri="{BB962C8B-B14F-4D97-AF65-F5344CB8AC3E}">
        <p14:creationId xmlns:p14="http://schemas.microsoft.com/office/powerpoint/2010/main" val="19418898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EDA2A607-E691-D948-EA57-19B3B190667A}"/>
              </a:ext>
            </a:extLst>
          </p:cNvPr>
          <p:cNvSpPr txBox="1"/>
          <p:nvPr/>
        </p:nvSpPr>
        <p:spPr>
          <a:xfrm>
            <a:off x="117000" y="127576"/>
            <a:ext cx="243047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200" b="1" dirty="0">
                <a:solidFill>
                  <a:schemeClr val="accent1"/>
                </a:solidFill>
                <a:latin typeface="AvenirNext LT Pro Cn" panose="020B0506020202020204" pitchFamily="34" charset="0"/>
                <a:sym typeface="Wingdings" panose="05000000000000000000" pitchFamily="2" charset="2"/>
              </a:rPr>
              <a:t> </a:t>
            </a:r>
            <a:r>
              <a:rPr lang="es-ES" sz="3200" b="1" dirty="0">
                <a:solidFill>
                  <a:schemeClr val="accent1"/>
                </a:solidFill>
                <a:latin typeface="AvenirNext LT Pro Cn" panose="020B0506020202020204" pitchFamily="34" charset="0"/>
              </a:rPr>
              <a:t>Orientación</a:t>
            </a:r>
          </a:p>
        </p:txBody>
      </p:sp>
      <p:sp>
        <p:nvSpPr>
          <p:cNvPr id="123" name="Arco 122">
            <a:extLst>
              <a:ext uri="{FF2B5EF4-FFF2-40B4-BE49-F238E27FC236}">
                <a16:creationId xmlns:a16="http://schemas.microsoft.com/office/drawing/2014/main" id="{73EE5584-94F9-A4B9-A022-82947169507A}"/>
              </a:ext>
            </a:extLst>
          </p:cNvPr>
          <p:cNvSpPr>
            <a:spLocks/>
          </p:cNvSpPr>
          <p:nvPr/>
        </p:nvSpPr>
        <p:spPr>
          <a:xfrm>
            <a:off x="-407616" y="3261041"/>
            <a:ext cx="13511464" cy="3596959"/>
          </a:xfrm>
          <a:prstGeom prst="arc">
            <a:avLst>
              <a:gd name="adj1" fmla="val 11128153"/>
              <a:gd name="adj2" fmla="val 21077745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28" name="Imagen 27">
            <a:extLst>
              <a:ext uri="{FF2B5EF4-FFF2-40B4-BE49-F238E27FC236}">
                <a16:creationId xmlns:a16="http://schemas.microsoft.com/office/drawing/2014/main" id="{5F5B7E7D-FC6A-7567-22FD-6140C82C053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38"/>
          <a:stretch/>
        </p:blipFill>
        <p:spPr>
          <a:xfrm rot="16200000">
            <a:off x="4794988" y="157174"/>
            <a:ext cx="4299568" cy="4309803"/>
          </a:xfrm>
          <a:prstGeom prst="rect">
            <a:avLst/>
          </a:prstGeom>
          <a:scene3d>
            <a:camera prst="orthographicFront">
              <a:rot lat="19800000" lon="1200000" rev="0"/>
            </a:camera>
            <a:lightRig rig="threePt" dir="t">
              <a:rot lat="0" lon="0" rev="5400000"/>
            </a:lightRig>
          </a:scene3d>
        </p:spPr>
      </p:pic>
      <p:cxnSp>
        <p:nvCxnSpPr>
          <p:cNvPr id="122" name="Conector recto de flecha 121">
            <a:extLst>
              <a:ext uri="{FF2B5EF4-FFF2-40B4-BE49-F238E27FC236}">
                <a16:creationId xmlns:a16="http://schemas.microsoft.com/office/drawing/2014/main" id="{EDB829E3-883B-1EF2-ACD4-A8306A06794A}"/>
              </a:ext>
            </a:extLst>
          </p:cNvPr>
          <p:cNvCxnSpPr>
            <a:cxnSpLocks/>
          </p:cNvCxnSpPr>
          <p:nvPr/>
        </p:nvCxnSpPr>
        <p:spPr>
          <a:xfrm flipV="1">
            <a:off x="4790503" y="2695074"/>
            <a:ext cx="5775458" cy="5023569"/>
          </a:xfrm>
          <a:prstGeom prst="straightConnector1">
            <a:avLst/>
          </a:prstGeom>
          <a:ln w="47625"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7" name="Conector recto de flecha 126">
            <a:extLst>
              <a:ext uri="{FF2B5EF4-FFF2-40B4-BE49-F238E27FC236}">
                <a16:creationId xmlns:a16="http://schemas.microsoft.com/office/drawing/2014/main" id="{542EE409-53E0-AB09-764D-FCEB70DAC8C5}"/>
              </a:ext>
            </a:extLst>
          </p:cNvPr>
          <p:cNvCxnSpPr>
            <a:cxnSpLocks/>
          </p:cNvCxnSpPr>
          <p:nvPr/>
        </p:nvCxnSpPr>
        <p:spPr>
          <a:xfrm flipH="1" flipV="1">
            <a:off x="252663" y="3683540"/>
            <a:ext cx="6323465" cy="3174460"/>
          </a:xfrm>
          <a:prstGeom prst="straightConnector1">
            <a:avLst/>
          </a:prstGeom>
          <a:ln w="47625"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4" name="Forma libre: forma 133">
            <a:extLst>
              <a:ext uri="{FF2B5EF4-FFF2-40B4-BE49-F238E27FC236}">
                <a16:creationId xmlns:a16="http://schemas.microsoft.com/office/drawing/2014/main" id="{0E74C3C3-2CB1-D8CA-4B2B-13C5C06EF2F7}"/>
              </a:ext>
            </a:extLst>
          </p:cNvPr>
          <p:cNvSpPr/>
          <p:nvPr/>
        </p:nvSpPr>
        <p:spPr>
          <a:xfrm>
            <a:off x="4367463" y="5702968"/>
            <a:ext cx="1576137" cy="2045369"/>
          </a:xfrm>
          <a:custGeom>
            <a:avLst/>
            <a:gdLst>
              <a:gd name="connsiteX0" fmla="*/ 24063 w 1576137"/>
              <a:gd name="connsiteY0" fmla="*/ 0 h 2045369"/>
              <a:gd name="connsiteX1" fmla="*/ 0 w 1576137"/>
              <a:gd name="connsiteY1" fmla="*/ 252664 h 2045369"/>
              <a:gd name="connsiteX2" fmla="*/ 348916 w 1576137"/>
              <a:gd name="connsiteY2" fmla="*/ 1949116 h 2045369"/>
              <a:gd name="connsiteX3" fmla="*/ 589548 w 1576137"/>
              <a:gd name="connsiteY3" fmla="*/ 2045369 h 2045369"/>
              <a:gd name="connsiteX4" fmla="*/ 1576137 w 1576137"/>
              <a:gd name="connsiteY4" fmla="*/ 1227221 h 2045369"/>
              <a:gd name="connsiteX5" fmla="*/ 1491916 w 1576137"/>
              <a:gd name="connsiteY5" fmla="*/ 938464 h 2045369"/>
              <a:gd name="connsiteX6" fmla="*/ 1540042 w 1576137"/>
              <a:gd name="connsiteY6" fmla="*/ 733927 h 2045369"/>
              <a:gd name="connsiteX7" fmla="*/ 24063 w 1576137"/>
              <a:gd name="connsiteY7" fmla="*/ 0 h 20453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76137" h="2045369">
                <a:moveTo>
                  <a:pt x="24063" y="0"/>
                </a:moveTo>
                <a:lnTo>
                  <a:pt x="0" y="252664"/>
                </a:lnTo>
                <a:lnTo>
                  <a:pt x="348916" y="1949116"/>
                </a:lnTo>
                <a:lnTo>
                  <a:pt x="589548" y="2045369"/>
                </a:lnTo>
                <a:lnTo>
                  <a:pt x="1576137" y="1227221"/>
                </a:lnTo>
                <a:lnTo>
                  <a:pt x="1491916" y="938464"/>
                </a:lnTo>
                <a:lnTo>
                  <a:pt x="1540042" y="733927"/>
                </a:lnTo>
                <a:lnTo>
                  <a:pt x="24063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grpSp>
        <p:nvGrpSpPr>
          <p:cNvPr id="119" name="Grupo 118">
            <a:extLst>
              <a:ext uri="{FF2B5EF4-FFF2-40B4-BE49-F238E27FC236}">
                <a16:creationId xmlns:a16="http://schemas.microsoft.com/office/drawing/2014/main" id="{A4670485-A388-FE86-3DAE-343C2810F665}"/>
              </a:ext>
            </a:extLst>
          </p:cNvPr>
          <p:cNvGrpSpPr/>
          <p:nvPr/>
        </p:nvGrpSpPr>
        <p:grpSpPr>
          <a:xfrm>
            <a:off x="4441092" y="3539200"/>
            <a:ext cx="2943109" cy="4179443"/>
            <a:chOff x="4441092" y="3539200"/>
            <a:chExt cx="2943109" cy="4179443"/>
          </a:xfrm>
        </p:grpSpPr>
        <p:sp>
          <p:nvSpPr>
            <p:cNvPr id="104" name="Forma libre: forma 103">
              <a:extLst>
                <a:ext uri="{FF2B5EF4-FFF2-40B4-BE49-F238E27FC236}">
                  <a16:creationId xmlns:a16="http://schemas.microsoft.com/office/drawing/2014/main" id="{E05934E0-C26B-9C46-5CF9-47713440CEDC}"/>
                </a:ext>
              </a:extLst>
            </p:cNvPr>
            <p:cNvSpPr/>
            <p:nvPr/>
          </p:nvSpPr>
          <p:spPr>
            <a:xfrm>
              <a:off x="4683476" y="3539200"/>
              <a:ext cx="1160410" cy="2676675"/>
            </a:xfrm>
            <a:custGeom>
              <a:avLst/>
              <a:gdLst>
                <a:gd name="connsiteX0" fmla="*/ 729955 w 1160410"/>
                <a:gd name="connsiteY0" fmla="*/ 2575240 h 2676675"/>
                <a:gd name="connsiteX1" fmla="*/ 726607 w 1160410"/>
                <a:gd name="connsiteY1" fmla="*/ 2523148 h 2676675"/>
                <a:gd name="connsiteX2" fmla="*/ 723547 w 1160410"/>
                <a:gd name="connsiteY2" fmla="*/ 2451580 h 2676675"/>
                <a:gd name="connsiteX3" fmla="*/ 721567 w 1160410"/>
                <a:gd name="connsiteY3" fmla="*/ 2367304 h 2676675"/>
                <a:gd name="connsiteX4" fmla="*/ 720127 w 1160410"/>
                <a:gd name="connsiteY4" fmla="*/ 2274316 h 2676675"/>
                <a:gd name="connsiteX5" fmla="*/ 719119 w 1160410"/>
                <a:gd name="connsiteY5" fmla="*/ 2179636 h 2676675"/>
                <a:gd name="connsiteX6" fmla="*/ 718435 w 1160410"/>
                <a:gd name="connsiteY6" fmla="*/ 2085351 h 2676675"/>
                <a:gd name="connsiteX7" fmla="*/ 718039 w 1160410"/>
                <a:gd name="connsiteY7" fmla="*/ 1991679 h 2676675"/>
                <a:gd name="connsiteX8" fmla="*/ 718003 w 1160410"/>
                <a:gd name="connsiteY8" fmla="*/ 1898511 h 2676675"/>
                <a:gd name="connsiteX9" fmla="*/ 722899 w 1160410"/>
                <a:gd name="connsiteY9" fmla="*/ 1806531 h 2676675"/>
                <a:gd name="connsiteX10" fmla="*/ 730675 w 1160410"/>
                <a:gd name="connsiteY10" fmla="*/ 1711239 h 2676675"/>
                <a:gd name="connsiteX11" fmla="*/ 736759 w 1160410"/>
                <a:gd name="connsiteY11" fmla="*/ 1614723 h 2676675"/>
                <a:gd name="connsiteX12" fmla="*/ 741583 w 1160410"/>
                <a:gd name="connsiteY12" fmla="*/ 1517394 h 2676675"/>
                <a:gd name="connsiteX13" fmla="*/ 748315 w 1160410"/>
                <a:gd name="connsiteY13" fmla="*/ 1418260 h 2676675"/>
                <a:gd name="connsiteX14" fmla="*/ 758503 w 1160410"/>
                <a:gd name="connsiteY14" fmla="*/ 1316744 h 2676675"/>
                <a:gd name="connsiteX15" fmla="*/ 774415 w 1160410"/>
                <a:gd name="connsiteY15" fmla="*/ 1213784 h 2676675"/>
                <a:gd name="connsiteX16" fmla="*/ 792883 w 1160410"/>
                <a:gd name="connsiteY16" fmla="*/ 1113678 h 2676675"/>
                <a:gd name="connsiteX17" fmla="*/ 814807 w 1160410"/>
                <a:gd name="connsiteY17" fmla="*/ 1020975 h 2676675"/>
                <a:gd name="connsiteX18" fmla="*/ 843787 w 1160410"/>
                <a:gd name="connsiteY18" fmla="*/ 935691 h 2676675"/>
                <a:gd name="connsiteX19" fmla="*/ 877879 w 1160410"/>
                <a:gd name="connsiteY19" fmla="*/ 859795 h 2676675"/>
                <a:gd name="connsiteX20" fmla="*/ 919459 w 1160410"/>
                <a:gd name="connsiteY20" fmla="*/ 790449 h 2676675"/>
                <a:gd name="connsiteX21" fmla="*/ 965071 w 1160410"/>
                <a:gd name="connsiteY21" fmla="*/ 727826 h 2676675"/>
                <a:gd name="connsiteX22" fmla="*/ 1008775 w 1160410"/>
                <a:gd name="connsiteY22" fmla="*/ 665143 h 2676675"/>
                <a:gd name="connsiteX23" fmla="*/ 1045063 w 1160410"/>
                <a:gd name="connsiteY23" fmla="*/ 599198 h 2676675"/>
                <a:gd name="connsiteX24" fmla="*/ 1070911 w 1160410"/>
                <a:gd name="connsiteY24" fmla="*/ 523145 h 2676675"/>
                <a:gd name="connsiteX25" fmla="*/ 1086679 w 1160410"/>
                <a:gd name="connsiteY25" fmla="*/ 439808 h 2676675"/>
                <a:gd name="connsiteX26" fmla="*/ 1088983 w 1160410"/>
                <a:gd name="connsiteY26" fmla="*/ 357379 h 2676675"/>
                <a:gd name="connsiteX27" fmla="*/ 1077175 w 1160410"/>
                <a:gd name="connsiteY27" fmla="*/ 283647 h 2676675"/>
                <a:gd name="connsiteX28" fmla="*/ 1052479 w 1160410"/>
                <a:gd name="connsiteY28" fmla="*/ 220143 h 2676675"/>
                <a:gd name="connsiteX29" fmla="*/ 1016011 w 1160410"/>
                <a:gd name="connsiteY29" fmla="*/ 163879 h 2676675"/>
                <a:gd name="connsiteX30" fmla="*/ 969787 w 1160410"/>
                <a:gd name="connsiteY30" fmla="*/ 116179 h 2676675"/>
                <a:gd name="connsiteX31" fmla="*/ 915211 w 1160410"/>
                <a:gd name="connsiteY31" fmla="*/ 77234 h 2676675"/>
                <a:gd name="connsiteX32" fmla="*/ 852175 w 1160410"/>
                <a:gd name="connsiteY32" fmla="*/ 47080 h 2676675"/>
                <a:gd name="connsiteX33" fmla="*/ 776899 w 1160410"/>
                <a:gd name="connsiteY33" fmla="*/ 26406 h 2676675"/>
                <a:gd name="connsiteX34" fmla="*/ 693883 w 1160410"/>
                <a:gd name="connsiteY34" fmla="*/ 14166 h 2676675"/>
                <a:gd name="connsiteX35" fmla="*/ 678835 w 1160410"/>
                <a:gd name="connsiteY35" fmla="*/ 11325 h 2676675"/>
                <a:gd name="connsiteX36" fmla="*/ 597403 w 1160410"/>
                <a:gd name="connsiteY36" fmla="*/ 16959 h 2676675"/>
                <a:gd name="connsiteX37" fmla="*/ 519607 w 1160410"/>
                <a:gd name="connsiteY37" fmla="*/ 31363 h 2676675"/>
                <a:gd name="connsiteX38" fmla="*/ 445231 w 1160410"/>
                <a:gd name="connsiteY38" fmla="*/ 52981 h 2676675"/>
                <a:gd name="connsiteX39" fmla="*/ 373033 w 1160410"/>
                <a:gd name="connsiteY39" fmla="*/ 84445 h 2676675"/>
                <a:gd name="connsiteX40" fmla="*/ 306325 w 1160410"/>
                <a:gd name="connsiteY40" fmla="*/ 124657 h 2676675"/>
                <a:gd name="connsiteX41" fmla="*/ 248368 w 1160410"/>
                <a:gd name="connsiteY41" fmla="*/ 170417 h 2676675"/>
                <a:gd name="connsiteX42" fmla="*/ 198314 w 1160410"/>
                <a:gd name="connsiteY42" fmla="*/ 222624 h 2676675"/>
                <a:gd name="connsiteX43" fmla="*/ 155153 w 1160410"/>
                <a:gd name="connsiteY43" fmla="*/ 281149 h 2676675"/>
                <a:gd name="connsiteX44" fmla="*/ 119621 w 1160410"/>
                <a:gd name="connsiteY44" fmla="*/ 347547 h 2676675"/>
                <a:gd name="connsiteX45" fmla="*/ 94608 w 1160410"/>
                <a:gd name="connsiteY45" fmla="*/ 422237 h 2676675"/>
                <a:gd name="connsiteX46" fmla="*/ 78167 w 1160410"/>
                <a:gd name="connsiteY46" fmla="*/ 503125 h 2676675"/>
                <a:gd name="connsiteX47" fmla="*/ 70600 w 1160410"/>
                <a:gd name="connsiteY47" fmla="*/ 587912 h 2676675"/>
                <a:gd name="connsiteX48" fmla="*/ 72292 w 1160410"/>
                <a:gd name="connsiteY48" fmla="*/ 674845 h 2676675"/>
                <a:gd name="connsiteX49" fmla="*/ 78689 w 1160410"/>
                <a:gd name="connsiteY49" fmla="*/ 760507 h 2676675"/>
                <a:gd name="connsiteX50" fmla="*/ 88550 w 1160410"/>
                <a:gd name="connsiteY50" fmla="*/ 847134 h 2676675"/>
                <a:gd name="connsiteX51" fmla="*/ 100433 w 1160410"/>
                <a:gd name="connsiteY51" fmla="*/ 935658 h 2676675"/>
                <a:gd name="connsiteX52" fmla="*/ 112482 w 1160410"/>
                <a:gd name="connsiteY52" fmla="*/ 1026519 h 2676675"/>
                <a:gd name="connsiteX53" fmla="*/ 126026 w 1160410"/>
                <a:gd name="connsiteY53" fmla="*/ 1121544 h 2676675"/>
                <a:gd name="connsiteX54" fmla="*/ 141192 w 1160410"/>
                <a:gd name="connsiteY54" fmla="*/ 1219936 h 2676675"/>
                <a:gd name="connsiteX55" fmla="*/ 156762 w 1160410"/>
                <a:gd name="connsiteY55" fmla="*/ 1317604 h 2676675"/>
                <a:gd name="connsiteX56" fmla="*/ 174636 w 1160410"/>
                <a:gd name="connsiteY56" fmla="*/ 1413526 h 2676675"/>
                <a:gd name="connsiteX57" fmla="*/ 195754 w 1160410"/>
                <a:gd name="connsiteY57" fmla="*/ 1508131 h 2676675"/>
                <a:gd name="connsiteX58" fmla="*/ 220576 w 1160410"/>
                <a:gd name="connsiteY58" fmla="*/ 1602332 h 2676675"/>
                <a:gd name="connsiteX59" fmla="*/ 248624 w 1160410"/>
                <a:gd name="connsiteY59" fmla="*/ 1691943 h 2676675"/>
                <a:gd name="connsiteX60" fmla="*/ 278194 w 1160410"/>
                <a:gd name="connsiteY60" fmla="*/ 1776903 h 2676675"/>
                <a:gd name="connsiteX61" fmla="*/ 312679 w 1160410"/>
                <a:gd name="connsiteY61" fmla="*/ 1864923 h 2676675"/>
                <a:gd name="connsiteX62" fmla="*/ 351735 w 1160410"/>
                <a:gd name="connsiteY62" fmla="*/ 1951683 h 2676675"/>
                <a:gd name="connsiteX63" fmla="*/ 391454 w 1160410"/>
                <a:gd name="connsiteY63" fmla="*/ 2032000 h 2676675"/>
                <a:gd name="connsiteX64" fmla="*/ 431792 w 1160410"/>
                <a:gd name="connsiteY64" fmla="*/ 2105584 h 2676675"/>
                <a:gd name="connsiteX65" fmla="*/ 473059 w 1160410"/>
                <a:gd name="connsiteY65" fmla="*/ 2177403 h 2676675"/>
                <a:gd name="connsiteX66" fmla="*/ 515827 w 1160410"/>
                <a:gd name="connsiteY66" fmla="*/ 2245624 h 2676675"/>
                <a:gd name="connsiteX67" fmla="*/ 560827 w 1160410"/>
                <a:gd name="connsiteY67" fmla="*/ 2311828 h 2676675"/>
                <a:gd name="connsiteX68" fmla="*/ 607159 w 1160410"/>
                <a:gd name="connsiteY68" fmla="*/ 2377204 h 2676675"/>
                <a:gd name="connsiteX69" fmla="*/ 654319 w 1160410"/>
                <a:gd name="connsiteY69" fmla="*/ 2443084 h 2676675"/>
                <a:gd name="connsiteX70" fmla="*/ 703027 w 1160410"/>
                <a:gd name="connsiteY70" fmla="*/ 2509648 h 2676675"/>
                <a:gd name="connsiteX71" fmla="*/ 750259 w 1160410"/>
                <a:gd name="connsiteY71" fmla="*/ 2573332 h 2676675"/>
                <a:gd name="connsiteX72" fmla="*/ 795115 w 1160410"/>
                <a:gd name="connsiteY72" fmla="*/ 2633632 h 2676675"/>
                <a:gd name="connsiteX73" fmla="*/ 824095 w 1160410"/>
                <a:gd name="connsiteY73" fmla="*/ 2672116 h 2676675"/>
                <a:gd name="connsiteX74" fmla="*/ 752671 w 1160410"/>
                <a:gd name="connsiteY74" fmla="*/ 2676724 h 2676675"/>
                <a:gd name="connsiteX75" fmla="*/ 752671 w 1160410"/>
                <a:gd name="connsiteY75" fmla="*/ 2676724 h 2676675"/>
                <a:gd name="connsiteX76" fmla="*/ 723871 w 1160410"/>
                <a:gd name="connsiteY76" fmla="*/ 2638168 h 2676675"/>
                <a:gd name="connsiteX77" fmla="*/ 679267 w 1160410"/>
                <a:gd name="connsiteY77" fmla="*/ 2577940 h 2676675"/>
                <a:gd name="connsiteX78" fmla="*/ 632359 w 1160410"/>
                <a:gd name="connsiteY78" fmla="*/ 2514184 h 2676675"/>
                <a:gd name="connsiteX79" fmla="*/ 583651 w 1160410"/>
                <a:gd name="connsiteY79" fmla="*/ 2447476 h 2676675"/>
                <a:gd name="connsiteX80" fmla="*/ 536383 w 1160410"/>
                <a:gd name="connsiteY80" fmla="*/ 2381668 h 2676675"/>
                <a:gd name="connsiteX81" fmla="*/ 489943 w 1160410"/>
                <a:gd name="connsiteY81" fmla="*/ 2316112 h 2676675"/>
                <a:gd name="connsiteX82" fmla="*/ 445123 w 1160410"/>
                <a:gd name="connsiteY82" fmla="*/ 2249584 h 2676675"/>
                <a:gd name="connsiteX83" fmla="*/ 402344 w 1160410"/>
                <a:gd name="connsiteY83" fmla="*/ 2181112 h 2676675"/>
                <a:gd name="connsiteX84" fmla="*/ 361135 w 1160410"/>
                <a:gd name="connsiteY84" fmla="*/ 2109184 h 2676675"/>
                <a:gd name="connsiteX85" fmla="*/ 321149 w 1160410"/>
                <a:gd name="connsiteY85" fmla="*/ 2035311 h 2676675"/>
                <a:gd name="connsiteX86" fmla="*/ 281812 w 1160410"/>
                <a:gd name="connsiteY86" fmla="*/ 1954671 h 2676675"/>
                <a:gd name="connsiteX87" fmla="*/ 243091 w 1160410"/>
                <a:gd name="connsiteY87" fmla="*/ 1867623 h 2676675"/>
                <a:gd name="connsiteX88" fmla="*/ 208091 w 1160410"/>
                <a:gd name="connsiteY88" fmla="*/ 1779423 h 2676675"/>
                <a:gd name="connsiteX89" fmla="*/ 178543 w 1160410"/>
                <a:gd name="connsiteY89" fmla="*/ 1694175 h 2676675"/>
                <a:gd name="connsiteX90" fmla="*/ 150970 w 1160410"/>
                <a:gd name="connsiteY90" fmla="*/ 1604211 h 2676675"/>
                <a:gd name="connsiteX91" fmla="*/ 126087 w 1160410"/>
                <a:gd name="connsiteY91" fmla="*/ 1509801 h 2676675"/>
                <a:gd name="connsiteX92" fmla="*/ 104998 w 1160410"/>
                <a:gd name="connsiteY92" fmla="*/ 1414941 h 2676675"/>
                <a:gd name="connsiteX93" fmla="*/ 87178 w 1160410"/>
                <a:gd name="connsiteY93" fmla="*/ 1318735 h 2676675"/>
                <a:gd name="connsiteX94" fmla="*/ 71712 w 1160410"/>
                <a:gd name="connsiteY94" fmla="*/ 1221041 h 2676675"/>
                <a:gd name="connsiteX95" fmla="*/ 56445 w 1160410"/>
                <a:gd name="connsiteY95" fmla="*/ 1122614 h 2676675"/>
                <a:gd name="connsiteX96" fmla="*/ 42574 w 1160410"/>
                <a:gd name="connsiteY96" fmla="*/ 1027401 h 2676675"/>
                <a:gd name="connsiteX97" fmla="*/ 30219 w 1160410"/>
                <a:gd name="connsiteY97" fmla="*/ 936526 h 2676675"/>
                <a:gd name="connsiteX98" fmla="*/ 18234 w 1160410"/>
                <a:gd name="connsiteY98" fmla="*/ 848103 h 2676675"/>
                <a:gd name="connsiteX99" fmla="*/ 8208 w 1160410"/>
                <a:gd name="connsiteY99" fmla="*/ 761051 h 2676675"/>
                <a:gd name="connsiteX100" fmla="*/ 1829 w 1160410"/>
                <a:gd name="connsiteY100" fmla="*/ 675231 h 2676675"/>
                <a:gd name="connsiteX101" fmla="*/ 144 w 1160410"/>
                <a:gd name="connsiteY101" fmla="*/ 587714 h 2676675"/>
                <a:gd name="connsiteX102" fmla="*/ 7553 w 1160410"/>
                <a:gd name="connsiteY102" fmla="*/ 501991 h 2676675"/>
                <a:gd name="connsiteX103" fmla="*/ 23757 w 1160410"/>
                <a:gd name="connsiteY103" fmla="*/ 420386 h 2676675"/>
                <a:gd name="connsiteX104" fmla="*/ 48543 w 1160410"/>
                <a:gd name="connsiteY104" fmla="*/ 344613 h 2676675"/>
                <a:gd name="connsiteX105" fmla="*/ 83902 w 1160410"/>
                <a:gd name="connsiteY105" fmla="*/ 276977 h 2676675"/>
                <a:gd name="connsiteX106" fmla="*/ 127037 w 1160410"/>
                <a:gd name="connsiteY106" fmla="*/ 217591 h 2676675"/>
                <a:gd name="connsiteX107" fmla="*/ 177149 w 1160410"/>
                <a:gd name="connsiteY107" fmla="*/ 164361 h 2676675"/>
                <a:gd name="connsiteX108" fmla="*/ 235476 w 1160410"/>
                <a:gd name="connsiteY108" fmla="*/ 117763 h 2676675"/>
                <a:gd name="connsiteX109" fmla="*/ 302487 w 1160410"/>
                <a:gd name="connsiteY109" fmla="*/ 76698 h 2676675"/>
                <a:gd name="connsiteX110" fmla="*/ 374717 w 1160410"/>
                <a:gd name="connsiteY110" fmla="*/ 44280 h 2676675"/>
                <a:gd name="connsiteX111" fmla="*/ 449191 w 1160410"/>
                <a:gd name="connsiteY111" fmla="*/ 21798 h 2676675"/>
                <a:gd name="connsiteX112" fmla="*/ 527347 w 1160410"/>
                <a:gd name="connsiteY112" fmla="*/ 6688 h 2676675"/>
                <a:gd name="connsiteX113" fmla="*/ 609067 w 1160410"/>
                <a:gd name="connsiteY113" fmla="*/ 302 h 2676675"/>
                <a:gd name="connsiteX114" fmla="*/ 763651 w 1160410"/>
                <a:gd name="connsiteY114" fmla="*/ 3812 h 2676675"/>
                <a:gd name="connsiteX115" fmla="*/ 847099 w 1160410"/>
                <a:gd name="connsiteY115" fmla="*/ 16858 h 2676675"/>
                <a:gd name="connsiteX116" fmla="*/ 923023 w 1160410"/>
                <a:gd name="connsiteY116" fmla="*/ 38512 h 2676675"/>
                <a:gd name="connsiteX117" fmla="*/ 986671 w 1160410"/>
                <a:gd name="connsiteY117" fmla="*/ 70041 h 2676675"/>
                <a:gd name="connsiteX118" fmla="*/ 1041427 w 1160410"/>
                <a:gd name="connsiteY118" fmla="*/ 110088 h 2676675"/>
                <a:gd name="connsiteX119" fmla="*/ 1087723 w 1160410"/>
                <a:gd name="connsiteY119" fmla="*/ 159170 h 2676675"/>
                <a:gd name="connsiteX120" fmla="*/ 1124263 w 1160410"/>
                <a:gd name="connsiteY120" fmla="*/ 216803 h 2676675"/>
                <a:gd name="connsiteX121" fmla="*/ 1148635 w 1160410"/>
                <a:gd name="connsiteY121" fmla="*/ 281923 h 2676675"/>
                <a:gd name="connsiteX122" fmla="*/ 1159903 w 1160410"/>
                <a:gd name="connsiteY122" fmla="*/ 357070 h 2676675"/>
                <a:gd name="connsiteX123" fmla="*/ 1157131 w 1160410"/>
                <a:gd name="connsiteY123" fmla="*/ 440694 h 2676675"/>
                <a:gd name="connsiteX124" fmla="*/ 1141579 w 1160410"/>
                <a:gd name="connsiteY124" fmla="*/ 524984 h 2676675"/>
                <a:gd name="connsiteX125" fmla="*/ 1116235 w 1160410"/>
                <a:gd name="connsiteY125" fmla="*/ 602258 h 2676675"/>
                <a:gd name="connsiteX126" fmla="*/ 1079875 w 1160410"/>
                <a:gd name="connsiteY126" fmla="*/ 669290 h 2676675"/>
                <a:gd name="connsiteX127" fmla="*/ 1036063 w 1160410"/>
                <a:gd name="connsiteY127" fmla="*/ 732291 h 2676675"/>
                <a:gd name="connsiteX128" fmla="*/ 990343 w 1160410"/>
                <a:gd name="connsiteY128" fmla="*/ 794675 h 2676675"/>
                <a:gd name="connsiteX129" fmla="*/ 948691 w 1160410"/>
                <a:gd name="connsiteY129" fmla="*/ 863176 h 2676675"/>
                <a:gd name="connsiteX130" fmla="*/ 914131 w 1160410"/>
                <a:gd name="connsiteY130" fmla="*/ 938293 h 2676675"/>
                <a:gd name="connsiteX131" fmla="*/ 884791 w 1160410"/>
                <a:gd name="connsiteY131" fmla="*/ 1022811 h 2676675"/>
                <a:gd name="connsiteX132" fmla="*/ 862399 w 1160410"/>
                <a:gd name="connsiteY132" fmla="*/ 1115133 h 2676675"/>
                <a:gd name="connsiteX133" fmla="*/ 843607 w 1160410"/>
                <a:gd name="connsiteY133" fmla="*/ 1214961 h 2676675"/>
                <a:gd name="connsiteX134" fmla="*/ 827731 w 1160410"/>
                <a:gd name="connsiteY134" fmla="*/ 1317615 h 2676675"/>
                <a:gd name="connsiteX135" fmla="*/ 817723 w 1160410"/>
                <a:gd name="connsiteY135" fmla="*/ 1418782 h 2676675"/>
                <a:gd name="connsiteX136" fmla="*/ 811171 w 1160410"/>
                <a:gd name="connsiteY136" fmla="*/ 1517797 h 2676675"/>
                <a:gd name="connsiteX137" fmla="*/ 806491 w 1160410"/>
                <a:gd name="connsiteY137" fmla="*/ 1615083 h 2676675"/>
                <a:gd name="connsiteX138" fmla="*/ 800407 w 1160410"/>
                <a:gd name="connsiteY138" fmla="*/ 1711779 h 2676675"/>
                <a:gd name="connsiteX139" fmla="*/ 792955 w 1160410"/>
                <a:gd name="connsiteY139" fmla="*/ 1807107 h 2676675"/>
                <a:gd name="connsiteX140" fmla="*/ 787987 w 1160410"/>
                <a:gd name="connsiteY140" fmla="*/ 1898583 h 2676675"/>
                <a:gd name="connsiteX141" fmla="*/ 787987 w 1160410"/>
                <a:gd name="connsiteY141" fmla="*/ 1991679 h 2676675"/>
                <a:gd name="connsiteX142" fmla="*/ 788383 w 1160410"/>
                <a:gd name="connsiteY142" fmla="*/ 2085315 h 2676675"/>
                <a:gd name="connsiteX143" fmla="*/ 788995 w 1160410"/>
                <a:gd name="connsiteY143" fmla="*/ 2179564 h 2676675"/>
                <a:gd name="connsiteX144" fmla="*/ 790039 w 1160410"/>
                <a:gd name="connsiteY144" fmla="*/ 2274208 h 2676675"/>
                <a:gd name="connsiteX145" fmla="*/ 791803 w 1160410"/>
                <a:gd name="connsiteY145" fmla="*/ 2367124 h 2676675"/>
                <a:gd name="connsiteX146" fmla="*/ 794755 w 1160410"/>
                <a:gd name="connsiteY146" fmla="*/ 2451292 h 2676675"/>
                <a:gd name="connsiteX147" fmla="*/ 798823 w 1160410"/>
                <a:gd name="connsiteY147" fmla="*/ 2522644 h 2676675"/>
                <a:gd name="connsiteX148" fmla="*/ 824095 w 1160410"/>
                <a:gd name="connsiteY148" fmla="*/ 2672116 h 2676675"/>
                <a:gd name="connsiteX149" fmla="*/ 729955 w 1160410"/>
                <a:gd name="connsiteY149" fmla="*/ 2575240 h 267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</a:cxnLst>
              <a:rect l="l" t="t" r="r" b="b"/>
              <a:pathLst>
                <a:path w="1160410" h="2676675">
                  <a:moveTo>
                    <a:pt x="729955" y="2575240"/>
                  </a:moveTo>
                  <a:cubicBezTo>
                    <a:pt x="728515" y="2557888"/>
                    <a:pt x="727543" y="2540500"/>
                    <a:pt x="726607" y="2523148"/>
                  </a:cubicBezTo>
                  <a:cubicBezTo>
                    <a:pt x="725311" y="2499280"/>
                    <a:pt x="724411" y="2475448"/>
                    <a:pt x="723547" y="2451580"/>
                  </a:cubicBezTo>
                  <a:cubicBezTo>
                    <a:pt x="722647" y="2423500"/>
                    <a:pt x="722071" y="2395384"/>
                    <a:pt x="721567" y="2367304"/>
                  </a:cubicBezTo>
                  <a:cubicBezTo>
                    <a:pt x="720991" y="2336308"/>
                    <a:pt x="720523" y="2305312"/>
                    <a:pt x="720127" y="2274316"/>
                  </a:cubicBezTo>
                  <a:cubicBezTo>
                    <a:pt x="719695" y="2242744"/>
                    <a:pt x="719407" y="2211208"/>
                    <a:pt x="719119" y="2179636"/>
                  </a:cubicBezTo>
                  <a:cubicBezTo>
                    <a:pt x="718831" y="2148208"/>
                    <a:pt x="718615" y="2116780"/>
                    <a:pt x="718435" y="2085351"/>
                  </a:cubicBezTo>
                  <a:cubicBezTo>
                    <a:pt x="718255" y="2054139"/>
                    <a:pt x="718111" y="2022891"/>
                    <a:pt x="718039" y="1991679"/>
                  </a:cubicBezTo>
                  <a:cubicBezTo>
                    <a:pt x="718003" y="1960611"/>
                    <a:pt x="717607" y="1929543"/>
                    <a:pt x="718003" y="1898511"/>
                  </a:cubicBezTo>
                  <a:cubicBezTo>
                    <a:pt x="718183" y="1867767"/>
                    <a:pt x="720379" y="1837131"/>
                    <a:pt x="722899" y="1806531"/>
                  </a:cubicBezTo>
                  <a:cubicBezTo>
                    <a:pt x="725707" y="1774815"/>
                    <a:pt x="728299" y="1743027"/>
                    <a:pt x="730675" y="1711239"/>
                  </a:cubicBezTo>
                  <a:cubicBezTo>
                    <a:pt x="733087" y="1679091"/>
                    <a:pt x="734995" y="1646907"/>
                    <a:pt x="736759" y="1614723"/>
                  </a:cubicBezTo>
                  <a:cubicBezTo>
                    <a:pt x="738415" y="1582280"/>
                    <a:pt x="739675" y="1549822"/>
                    <a:pt x="741583" y="1517394"/>
                  </a:cubicBezTo>
                  <a:cubicBezTo>
                    <a:pt x="743743" y="1484342"/>
                    <a:pt x="745759" y="1451279"/>
                    <a:pt x="748315" y="1418260"/>
                  </a:cubicBezTo>
                  <a:cubicBezTo>
                    <a:pt x="750907" y="1384341"/>
                    <a:pt x="754183" y="1350487"/>
                    <a:pt x="758503" y="1316744"/>
                  </a:cubicBezTo>
                  <a:cubicBezTo>
                    <a:pt x="763003" y="1282299"/>
                    <a:pt x="768547" y="1248020"/>
                    <a:pt x="774415" y="1213784"/>
                  </a:cubicBezTo>
                  <a:cubicBezTo>
                    <a:pt x="779887" y="1180286"/>
                    <a:pt x="785971" y="1146903"/>
                    <a:pt x="792883" y="1113678"/>
                  </a:cubicBezTo>
                  <a:cubicBezTo>
                    <a:pt x="799219" y="1082542"/>
                    <a:pt x="806599" y="1051665"/>
                    <a:pt x="814807" y="1020975"/>
                  </a:cubicBezTo>
                  <a:cubicBezTo>
                    <a:pt x="822475" y="991898"/>
                    <a:pt x="832987" y="963720"/>
                    <a:pt x="843787" y="935691"/>
                  </a:cubicBezTo>
                  <a:cubicBezTo>
                    <a:pt x="853867" y="909825"/>
                    <a:pt x="865243" y="884502"/>
                    <a:pt x="877879" y="859795"/>
                  </a:cubicBezTo>
                  <a:cubicBezTo>
                    <a:pt x="890587" y="835996"/>
                    <a:pt x="904483" y="812862"/>
                    <a:pt x="919459" y="790449"/>
                  </a:cubicBezTo>
                  <a:cubicBezTo>
                    <a:pt x="934075" y="769165"/>
                    <a:pt x="949843" y="748692"/>
                    <a:pt x="965071" y="727826"/>
                  </a:cubicBezTo>
                  <a:cubicBezTo>
                    <a:pt x="980443" y="707501"/>
                    <a:pt x="994735" y="686409"/>
                    <a:pt x="1008775" y="665143"/>
                  </a:cubicBezTo>
                  <a:cubicBezTo>
                    <a:pt x="1022779" y="644238"/>
                    <a:pt x="1034515" y="622004"/>
                    <a:pt x="1045063" y="599198"/>
                  </a:cubicBezTo>
                  <a:cubicBezTo>
                    <a:pt x="1056151" y="574740"/>
                    <a:pt x="1063927" y="549015"/>
                    <a:pt x="1070911" y="523145"/>
                  </a:cubicBezTo>
                  <a:cubicBezTo>
                    <a:pt x="1078363" y="495799"/>
                    <a:pt x="1083079" y="467885"/>
                    <a:pt x="1086679" y="439808"/>
                  </a:cubicBezTo>
                  <a:cubicBezTo>
                    <a:pt x="1089775" y="412423"/>
                    <a:pt x="1090315" y="384880"/>
                    <a:pt x="1088983" y="357379"/>
                  </a:cubicBezTo>
                  <a:cubicBezTo>
                    <a:pt x="1087759" y="332424"/>
                    <a:pt x="1083295" y="307825"/>
                    <a:pt x="1077175" y="283647"/>
                  </a:cubicBezTo>
                  <a:cubicBezTo>
                    <a:pt x="1071775" y="261450"/>
                    <a:pt x="1062775" y="240444"/>
                    <a:pt x="1052479" y="220143"/>
                  </a:cubicBezTo>
                  <a:cubicBezTo>
                    <a:pt x="1042399" y="200106"/>
                    <a:pt x="1029799" y="181515"/>
                    <a:pt x="1016011" y="163879"/>
                  </a:cubicBezTo>
                  <a:cubicBezTo>
                    <a:pt x="1002763" y="145919"/>
                    <a:pt x="986491" y="130788"/>
                    <a:pt x="969787" y="116179"/>
                  </a:cubicBezTo>
                  <a:cubicBezTo>
                    <a:pt x="952723" y="101711"/>
                    <a:pt x="934111" y="89139"/>
                    <a:pt x="915211" y="77234"/>
                  </a:cubicBezTo>
                  <a:cubicBezTo>
                    <a:pt x="895375" y="64796"/>
                    <a:pt x="874027" y="55321"/>
                    <a:pt x="852175" y="47080"/>
                  </a:cubicBezTo>
                  <a:cubicBezTo>
                    <a:pt x="827695" y="38145"/>
                    <a:pt x="802315" y="31964"/>
                    <a:pt x="776899" y="26406"/>
                  </a:cubicBezTo>
                  <a:cubicBezTo>
                    <a:pt x="749539" y="20260"/>
                    <a:pt x="721747" y="16768"/>
                    <a:pt x="693883" y="14166"/>
                  </a:cubicBezTo>
                  <a:cubicBezTo>
                    <a:pt x="665767" y="10274"/>
                    <a:pt x="556219" y="11181"/>
                    <a:pt x="678835" y="11325"/>
                  </a:cubicBezTo>
                  <a:cubicBezTo>
                    <a:pt x="651583" y="11466"/>
                    <a:pt x="624439" y="13914"/>
                    <a:pt x="597403" y="16959"/>
                  </a:cubicBezTo>
                  <a:cubicBezTo>
                    <a:pt x="571159" y="19911"/>
                    <a:pt x="545347" y="25610"/>
                    <a:pt x="519607" y="31363"/>
                  </a:cubicBezTo>
                  <a:cubicBezTo>
                    <a:pt x="494371" y="36968"/>
                    <a:pt x="469639" y="44445"/>
                    <a:pt x="445231" y="52981"/>
                  </a:cubicBezTo>
                  <a:cubicBezTo>
                    <a:pt x="420405" y="61635"/>
                    <a:pt x="396454" y="72529"/>
                    <a:pt x="373033" y="84445"/>
                  </a:cubicBezTo>
                  <a:cubicBezTo>
                    <a:pt x="349852" y="96249"/>
                    <a:pt x="327795" y="110016"/>
                    <a:pt x="306325" y="124657"/>
                  </a:cubicBezTo>
                  <a:cubicBezTo>
                    <a:pt x="285992" y="138610"/>
                    <a:pt x="266897" y="154181"/>
                    <a:pt x="248368" y="170417"/>
                  </a:cubicBezTo>
                  <a:cubicBezTo>
                    <a:pt x="230425" y="186570"/>
                    <a:pt x="214031" y="204329"/>
                    <a:pt x="198314" y="222624"/>
                  </a:cubicBezTo>
                  <a:cubicBezTo>
                    <a:pt x="182758" y="241254"/>
                    <a:pt x="168642" y="260993"/>
                    <a:pt x="155153" y="281149"/>
                  </a:cubicBezTo>
                  <a:cubicBezTo>
                    <a:pt x="141127" y="302072"/>
                    <a:pt x="129809" y="324565"/>
                    <a:pt x="119621" y="347547"/>
                  </a:cubicBezTo>
                  <a:cubicBezTo>
                    <a:pt x="109131" y="371685"/>
                    <a:pt x="101466" y="396871"/>
                    <a:pt x="94608" y="422237"/>
                  </a:cubicBezTo>
                  <a:cubicBezTo>
                    <a:pt x="87581" y="448866"/>
                    <a:pt x="82613" y="475963"/>
                    <a:pt x="78167" y="503125"/>
                  </a:cubicBezTo>
                  <a:cubicBezTo>
                    <a:pt x="73426" y="531158"/>
                    <a:pt x="71432" y="559527"/>
                    <a:pt x="70600" y="587912"/>
                  </a:cubicBezTo>
                  <a:cubicBezTo>
                    <a:pt x="69988" y="616910"/>
                    <a:pt x="70658" y="645898"/>
                    <a:pt x="72292" y="674845"/>
                  </a:cubicBezTo>
                  <a:cubicBezTo>
                    <a:pt x="74135" y="703418"/>
                    <a:pt x="76497" y="731956"/>
                    <a:pt x="78689" y="760507"/>
                  </a:cubicBezTo>
                  <a:cubicBezTo>
                    <a:pt x="80964" y="789495"/>
                    <a:pt x="84579" y="818338"/>
                    <a:pt x="88550" y="847134"/>
                  </a:cubicBezTo>
                  <a:cubicBezTo>
                    <a:pt x="92780" y="876608"/>
                    <a:pt x="96776" y="906109"/>
                    <a:pt x="100433" y="935658"/>
                  </a:cubicBezTo>
                  <a:cubicBezTo>
                    <a:pt x="104551" y="965931"/>
                    <a:pt x="108684" y="996200"/>
                    <a:pt x="112482" y="1026519"/>
                  </a:cubicBezTo>
                  <a:cubicBezTo>
                    <a:pt x="116734" y="1058231"/>
                    <a:pt x="121205" y="1089915"/>
                    <a:pt x="126026" y="1121544"/>
                  </a:cubicBezTo>
                  <a:cubicBezTo>
                    <a:pt x="131148" y="1154333"/>
                    <a:pt x="135929" y="1187169"/>
                    <a:pt x="141192" y="1219936"/>
                  </a:cubicBezTo>
                  <a:cubicBezTo>
                    <a:pt x="146524" y="1252469"/>
                    <a:pt x="151409" y="1285071"/>
                    <a:pt x="156762" y="1317604"/>
                  </a:cubicBezTo>
                  <a:cubicBezTo>
                    <a:pt x="161925" y="1349720"/>
                    <a:pt x="168063" y="1381670"/>
                    <a:pt x="174636" y="1413526"/>
                  </a:cubicBezTo>
                  <a:cubicBezTo>
                    <a:pt x="180972" y="1445217"/>
                    <a:pt x="188072" y="1476739"/>
                    <a:pt x="195754" y="1508131"/>
                  </a:cubicBezTo>
                  <a:cubicBezTo>
                    <a:pt x="203519" y="1539663"/>
                    <a:pt x="211864" y="1571048"/>
                    <a:pt x="220576" y="1602332"/>
                  </a:cubicBezTo>
                  <a:cubicBezTo>
                    <a:pt x="229522" y="1632327"/>
                    <a:pt x="238864" y="1662207"/>
                    <a:pt x="248624" y="1691943"/>
                  </a:cubicBezTo>
                  <a:cubicBezTo>
                    <a:pt x="257696" y="1720527"/>
                    <a:pt x="267653" y="1748823"/>
                    <a:pt x="278194" y="1776903"/>
                  </a:cubicBezTo>
                  <a:cubicBezTo>
                    <a:pt x="289030" y="1806495"/>
                    <a:pt x="300770" y="1835727"/>
                    <a:pt x="312679" y="1864923"/>
                  </a:cubicBezTo>
                  <a:cubicBezTo>
                    <a:pt x="324825" y="1894227"/>
                    <a:pt x="338616" y="1922811"/>
                    <a:pt x="351735" y="1951683"/>
                  </a:cubicBezTo>
                  <a:cubicBezTo>
                    <a:pt x="364068" y="1978899"/>
                    <a:pt x="377885" y="2005395"/>
                    <a:pt x="391454" y="2032000"/>
                  </a:cubicBezTo>
                  <a:cubicBezTo>
                    <a:pt x="404244" y="2056875"/>
                    <a:pt x="418076" y="2081175"/>
                    <a:pt x="431792" y="2105584"/>
                  </a:cubicBezTo>
                  <a:cubicBezTo>
                    <a:pt x="445410" y="2129596"/>
                    <a:pt x="459127" y="2153536"/>
                    <a:pt x="473059" y="2177403"/>
                  </a:cubicBezTo>
                  <a:cubicBezTo>
                    <a:pt x="486990" y="2200336"/>
                    <a:pt x="501571" y="2222872"/>
                    <a:pt x="515827" y="2245624"/>
                  </a:cubicBezTo>
                  <a:cubicBezTo>
                    <a:pt x="530299" y="2268052"/>
                    <a:pt x="545635" y="2289904"/>
                    <a:pt x="560827" y="2311828"/>
                  </a:cubicBezTo>
                  <a:cubicBezTo>
                    <a:pt x="576091" y="2333752"/>
                    <a:pt x="591391" y="2355640"/>
                    <a:pt x="607159" y="2377204"/>
                  </a:cubicBezTo>
                  <a:cubicBezTo>
                    <a:pt x="623251" y="2398912"/>
                    <a:pt x="638695" y="2421088"/>
                    <a:pt x="654319" y="2443084"/>
                  </a:cubicBezTo>
                  <a:cubicBezTo>
                    <a:pt x="670195" y="2465548"/>
                    <a:pt x="686575" y="2487616"/>
                    <a:pt x="703027" y="2509648"/>
                  </a:cubicBezTo>
                  <a:cubicBezTo>
                    <a:pt x="718651" y="2530960"/>
                    <a:pt x="734239" y="2552308"/>
                    <a:pt x="750259" y="2573332"/>
                  </a:cubicBezTo>
                  <a:cubicBezTo>
                    <a:pt x="765271" y="2593420"/>
                    <a:pt x="780175" y="2613508"/>
                    <a:pt x="795115" y="2633632"/>
                  </a:cubicBezTo>
                  <a:cubicBezTo>
                    <a:pt x="805015" y="2646304"/>
                    <a:pt x="814447" y="2659264"/>
                    <a:pt x="824095" y="2672116"/>
                  </a:cubicBezTo>
                  <a:lnTo>
                    <a:pt x="752671" y="2676724"/>
                  </a:lnTo>
                  <a:lnTo>
                    <a:pt x="752671" y="2676724"/>
                  </a:lnTo>
                  <a:cubicBezTo>
                    <a:pt x="743095" y="2663836"/>
                    <a:pt x="733591" y="2650912"/>
                    <a:pt x="723871" y="2638168"/>
                  </a:cubicBezTo>
                  <a:cubicBezTo>
                    <a:pt x="709003" y="2618116"/>
                    <a:pt x="694243" y="2597956"/>
                    <a:pt x="679267" y="2577940"/>
                  </a:cubicBezTo>
                  <a:cubicBezTo>
                    <a:pt x="663427" y="2556844"/>
                    <a:pt x="647911" y="2535496"/>
                    <a:pt x="632359" y="2514184"/>
                  </a:cubicBezTo>
                  <a:cubicBezTo>
                    <a:pt x="615943" y="2492080"/>
                    <a:pt x="599671" y="2469868"/>
                    <a:pt x="583651" y="2447476"/>
                  </a:cubicBezTo>
                  <a:cubicBezTo>
                    <a:pt x="568063" y="2425408"/>
                    <a:pt x="552403" y="2403412"/>
                    <a:pt x="536383" y="2381668"/>
                  </a:cubicBezTo>
                  <a:cubicBezTo>
                    <a:pt x="520687" y="2359996"/>
                    <a:pt x="505279" y="2338072"/>
                    <a:pt x="489943" y="2316112"/>
                  </a:cubicBezTo>
                  <a:cubicBezTo>
                    <a:pt x="474787" y="2294116"/>
                    <a:pt x="459522" y="2272120"/>
                    <a:pt x="445123" y="2249584"/>
                  </a:cubicBezTo>
                  <a:cubicBezTo>
                    <a:pt x="430737" y="2226832"/>
                    <a:pt x="416056" y="2204260"/>
                    <a:pt x="402344" y="2181112"/>
                  </a:cubicBezTo>
                  <a:cubicBezTo>
                    <a:pt x="388545" y="2157172"/>
                    <a:pt x="374782" y="2133196"/>
                    <a:pt x="361135" y="2109184"/>
                  </a:cubicBezTo>
                  <a:cubicBezTo>
                    <a:pt x="347418" y="2084775"/>
                    <a:pt x="333756" y="2060331"/>
                    <a:pt x="321149" y="2035311"/>
                  </a:cubicBezTo>
                  <a:cubicBezTo>
                    <a:pt x="307639" y="2008635"/>
                    <a:pt x="294005" y="1981996"/>
                    <a:pt x="281812" y="1954671"/>
                  </a:cubicBezTo>
                  <a:cubicBezTo>
                    <a:pt x="268755" y="1925727"/>
                    <a:pt x="255175" y="1896999"/>
                    <a:pt x="243091" y="1867623"/>
                  </a:cubicBezTo>
                  <a:cubicBezTo>
                    <a:pt x="231052" y="1838355"/>
                    <a:pt x="219064" y="1809087"/>
                    <a:pt x="208091" y="1779423"/>
                  </a:cubicBezTo>
                  <a:cubicBezTo>
                    <a:pt x="197496" y="1751271"/>
                    <a:pt x="187496" y="1722903"/>
                    <a:pt x="178543" y="1694175"/>
                  </a:cubicBezTo>
                  <a:cubicBezTo>
                    <a:pt x="168948" y="1664295"/>
                    <a:pt x="159736" y="1634343"/>
                    <a:pt x="150970" y="1604211"/>
                  </a:cubicBezTo>
                  <a:cubicBezTo>
                    <a:pt x="142290" y="1572848"/>
                    <a:pt x="133820" y="1541416"/>
                    <a:pt x="126087" y="1509801"/>
                  </a:cubicBezTo>
                  <a:cubicBezTo>
                    <a:pt x="118408" y="1478326"/>
                    <a:pt x="111312" y="1446722"/>
                    <a:pt x="104998" y="1414941"/>
                  </a:cubicBezTo>
                  <a:cubicBezTo>
                    <a:pt x="98435" y="1382991"/>
                    <a:pt x="92315" y="1350947"/>
                    <a:pt x="87178" y="1318735"/>
                  </a:cubicBezTo>
                  <a:cubicBezTo>
                    <a:pt x="81864" y="1286194"/>
                    <a:pt x="77022" y="1253582"/>
                    <a:pt x="71712" y="1221041"/>
                  </a:cubicBezTo>
                  <a:cubicBezTo>
                    <a:pt x="66463" y="1188256"/>
                    <a:pt x="61690" y="1155399"/>
                    <a:pt x="56445" y="1122614"/>
                  </a:cubicBezTo>
                  <a:cubicBezTo>
                    <a:pt x="51466" y="1090930"/>
                    <a:pt x="46880" y="1059185"/>
                    <a:pt x="42574" y="1027401"/>
                  </a:cubicBezTo>
                  <a:cubicBezTo>
                    <a:pt x="38654" y="997082"/>
                    <a:pt x="34280" y="966827"/>
                    <a:pt x="30219" y="936526"/>
                  </a:cubicBezTo>
                  <a:cubicBezTo>
                    <a:pt x="26532" y="907010"/>
                    <a:pt x="22504" y="877540"/>
                    <a:pt x="18234" y="848103"/>
                  </a:cubicBezTo>
                  <a:cubicBezTo>
                    <a:pt x="14202" y="819166"/>
                    <a:pt x="10527" y="790182"/>
                    <a:pt x="8208" y="761051"/>
                  </a:cubicBezTo>
                  <a:cubicBezTo>
                    <a:pt x="5987" y="732449"/>
                    <a:pt x="3593" y="703861"/>
                    <a:pt x="1829" y="675231"/>
                  </a:cubicBezTo>
                  <a:cubicBezTo>
                    <a:pt x="292" y="646085"/>
                    <a:pt x="-345" y="616900"/>
                    <a:pt x="144" y="587714"/>
                  </a:cubicBezTo>
                  <a:cubicBezTo>
                    <a:pt x="922" y="559023"/>
                    <a:pt x="2866" y="530345"/>
                    <a:pt x="7553" y="501991"/>
                  </a:cubicBezTo>
                  <a:cubicBezTo>
                    <a:pt x="11934" y="474599"/>
                    <a:pt x="16827" y="447268"/>
                    <a:pt x="23757" y="420386"/>
                  </a:cubicBezTo>
                  <a:cubicBezTo>
                    <a:pt x="30546" y="394672"/>
                    <a:pt x="38139" y="369133"/>
                    <a:pt x="48543" y="344613"/>
                  </a:cubicBezTo>
                  <a:cubicBezTo>
                    <a:pt x="58659" y="321228"/>
                    <a:pt x="69901" y="298321"/>
                    <a:pt x="83902" y="276977"/>
                  </a:cubicBezTo>
                  <a:cubicBezTo>
                    <a:pt x="97330" y="256500"/>
                    <a:pt x="111471" y="236513"/>
                    <a:pt x="127037" y="217591"/>
                  </a:cubicBezTo>
                  <a:cubicBezTo>
                    <a:pt x="142748" y="198954"/>
                    <a:pt x="159243" y="180925"/>
                    <a:pt x="177149" y="164361"/>
                  </a:cubicBezTo>
                  <a:cubicBezTo>
                    <a:pt x="195776" y="147823"/>
                    <a:pt x="215014" y="132001"/>
                    <a:pt x="235476" y="117763"/>
                  </a:cubicBezTo>
                  <a:cubicBezTo>
                    <a:pt x="257080" y="102898"/>
                    <a:pt x="279155" y="88743"/>
                    <a:pt x="302487" y="76698"/>
                  </a:cubicBezTo>
                  <a:cubicBezTo>
                    <a:pt x="325862" y="64411"/>
                    <a:pt x="349841" y="53215"/>
                    <a:pt x="374717" y="44280"/>
                  </a:cubicBezTo>
                  <a:cubicBezTo>
                    <a:pt x="399100" y="35391"/>
                    <a:pt x="423854" y="27579"/>
                    <a:pt x="449191" y="21798"/>
                  </a:cubicBezTo>
                  <a:cubicBezTo>
                    <a:pt x="475075" y="15951"/>
                    <a:pt x="500958" y="9954"/>
                    <a:pt x="527347" y="6688"/>
                  </a:cubicBezTo>
                  <a:cubicBezTo>
                    <a:pt x="554491" y="3463"/>
                    <a:pt x="581707" y="691"/>
                    <a:pt x="609067" y="302"/>
                  </a:cubicBezTo>
                  <a:cubicBezTo>
                    <a:pt x="660583" y="280"/>
                    <a:pt x="712315" y="-1325"/>
                    <a:pt x="763651" y="3812"/>
                  </a:cubicBezTo>
                  <a:cubicBezTo>
                    <a:pt x="791695" y="6674"/>
                    <a:pt x="819595" y="10573"/>
                    <a:pt x="847099" y="16858"/>
                  </a:cubicBezTo>
                  <a:cubicBezTo>
                    <a:pt x="872767" y="22680"/>
                    <a:pt x="898363" y="29160"/>
                    <a:pt x="923023" y="38512"/>
                  </a:cubicBezTo>
                  <a:cubicBezTo>
                    <a:pt x="945127" y="47174"/>
                    <a:pt x="966691" y="57135"/>
                    <a:pt x="986671" y="70041"/>
                  </a:cubicBezTo>
                  <a:cubicBezTo>
                    <a:pt x="1005679" y="82314"/>
                    <a:pt x="1024399" y="95144"/>
                    <a:pt x="1041427" y="110088"/>
                  </a:cubicBezTo>
                  <a:cubicBezTo>
                    <a:pt x="1058275" y="125078"/>
                    <a:pt x="1074331" y="140922"/>
                    <a:pt x="1087723" y="159170"/>
                  </a:cubicBezTo>
                  <a:cubicBezTo>
                    <a:pt x="1101439" y="177339"/>
                    <a:pt x="1114111" y="196351"/>
                    <a:pt x="1124263" y="216803"/>
                  </a:cubicBezTo>
                  <a:cubicBezTo>
                    <a:pt x="1134595" y="237632"/>
                    <a:pt x="1143307" y="259229"/>
                    <a:pt x="1148635" y="281923"/>
                  </a:cubicBezTo>
                  <a:cubicBezTo>
                    <a:pt x="1154539" y="306605"/>
                    <a:pt x="1158895" y="331661"/>
                    <a:pt x="1159903" y="357070"/>
                  </a:cubicBezTo>
                  <a:cubicBezTo>
                    <a:pt x="1160983" y="384977"/>
                    <a:pt x="1160371" y="412927"/>
                    <a:pt x="1157131" y="440694"/>
                  </a:cubicBezTo>
                  <a:cubicBezTo>
                    <a:pt x="1153603" y="469083"/>
                    <a:pt x="1148923" y="497304"/>
                    <a:pt x="1141579" y="524984"/>
                  </a:cubicBezTo>
                  <a:cubicBezTo>
                    <a:pt x="1134667" y="551221"/>
                    <a:pt x="1126999" y="577318"/>
                    <a:pt x="1116235" y="602258"/>
                  </a:cubicBezTo>
                  <a:cubicBezTo>
                    <a:pt x="1105687" y="625439"/>
                    <a:pt x="1094023" y="648068"/>
                    <a:pt x="1079875" y="669290"/>
                  </a:cubicBezTo>
                  <a:cubicBezTo>
                    <a:pt x="1065835" y="690664"/>
                    <a:pt x="1051543" y="711907"/>
                    <a:pt x="1036063" y="732291"/>
                  </a:cubicBezTo>
                  <a:cubicBezTo>
                    <a:pt x="1020943" y="753192"/>
                    <a:pt x="1005175" y="773604"/>
                    <a:pt x="990343" y="794675"/>
                  </a:cubicBezTo>
                  <a:cubicBezTo>
                    <a:pt x="975187" y="816714"/>
                    <a:pt x="961363" y="839614"/>
                    <a:pt x="948691" y="863176"/>
                  </a:cubicBezTo>
                  <a:cubicBezTo>
                    <a:pt x="935947" y="887634"/>
                    <a:pt x="924355" y="912665"/>
                    <a:pt x="914131" y="938293"/>
                  </a:cubicBezTo>
                  <a:cubicBezTo>
                    <a:pt x="903295" y="966082"/>
                    <a:pt x="892459" y="993939"/>
                    <a:pt x="884791" y="1022811"/>
                  </a:cubicBezTo>
                  <a:cubicBezTo>
                    <a:pt x="876511" y="1053382"/>
                    <a:pt x="868807" y="1084108"/>
                    <a:pt x="862399" y="1115133"/>
                  </a:cubicBezTo>
                  <a:cubicBezTo>
                    <a:pt x="855271" y="1148246"/>
                    <a:pt x="849043" y="1181528"/>
                    <a:pt x="843607" y="1214961"/>
                  </a:cubicBezTo>
                  <a:cubicBezTo>
                    <a:pt x="837703" y="1249089"/>
                    <a:pt x="832123" y="1283260"/>
                    <a:pt x="827731" y="1317615"/>
                  </a:cubicBezTo>
                  <a:cubicBezTo>
                    <a:pt x="823519" y="1351250"/>
                    <a:pt x="820315" y="1384989"/>
                    <a:pt x="817723" y="1418782"/>
                  </a:cubicBezTo>
                  <a:cubicBezTo>
                    <a:pt x="815275" y="1451769"/>
                    <a:pt x="813331" y="1484792"/>
                    <a:pt x="811171" y="1517797"/>
                  </a:cubicBezTo>
                  <a:cubicBezTo>
                    <a:pt x="809263" y="1550218"/>
                    <a:pt x="808219" y="1582672"/>
                    <a:pt x="806491" y="1615083"/>
                  </a:cubicBezTo>
                  <a:cubicBezTo>
                    <a:pt x="804727" y="1647339"/>
                    <a:pt x="802783" y="1679559"/>
                    <a:pt x="800407" y="1711779"/>
                  </a:cubicBezTo>
                  <a:cubicBezTo>
                    <a:pt x="798031" y="1743567"/>
                    <a:pt x="795511" y="1775319"/>
                    <a:pt x="792955" y="1807107"/>
                  </a:cubicBezTo>
                  <a:cubicBezTo>
                    <a:pt x="790543" y="1837563"/>
                    <a:pt x="788167" y="1868019"/>
                    <a:pt x="787987" y="1898583"/>
                  </a:cubicBezTo>
                  <a:cubicBezTo>
                    <a:pt x="787591" y="1929615"/>
                    <a:pt x="787987" y="1960647"/>
                    <a:pt x="787987" y="1991679"/>
                  </a:cubicBezTo>
                  <a:cubicBezTo>
                    <a:pt x="788095" y="2022891"/>
                    <a:pt x="788203" y="2054104"/>
                    <a:pt x="788383" y="2085315"/>
                  </a:cubicBezTo>
                  <a:cubicBezTo>
                    <a:pt x="788563" y="2116744"/>
                    <a:pt x="788743" y="2148136"/>
                    <a:pt x="788995" y="2179564"/>
                  </a:cubicBezTo>
                  <a:cubicBezTo>
                    <a:pt x="789283" y="2211136"/>
                    <a:pt x="789571" y="2242672"/>
                    <a:pt x="790039" y="2274208"/>
                  </a:cubicBezTo>
                  <a:cubicBezTo>
                    <a:pt x="790471" y="2305204"/>
                    <a:pt x="791011" y="2336164"/>
                    <a:pt x="791803" y="2367124"/>
                  </a:cubicBezTo>
                  <a:cubicBezTo>
                    <a:pt x="792595" y="2395204"/>
                    <a:pt x="793459" y="2423248"/>
                    <a:pt x="794755" y="2451292"/>
                  </a:cubicBezTo>
                  <a:cubicBezTo>
                    <a:pt x="795835" y="2475088"/>
                    <a:pt x="797023" y="2498884"/>
                    <a:pt x="798823" y="2522644"/>
                  </a:cubicBezTo>
                  <a:cubicBezTo>
                    <a:pt x="800227" y="2539924"/>
                    <a:pt x="821719" y="2654944"/>
                    <a:pt x="824095" y="2672116"/>
                  </a:cubicBezTo>
                  <a:lnTo>
                    <a:pt x="729955" y="2575240"/>
                  </a:lnTo>
                  <a:close/>
                </a:path>
              </a:pathLst>
            </a:custGeom>
            <a:solidFill>
              <a:srgbClr val="000000"/>
            </a:solidFill>
            <a:ln w="7620" cap="flat">
              <a:noFill/>
              <a:prstDash val="solid"/>
              <a:bevel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105" name="Forma libre: forma 104">
              <a:extLst>
                <a:ext uri="{FF2B5EF4-FFF2-40B4-BE49-F238E27FC236}">
                  <a16:creationId xmlns:a16="http://schemas.microsoft.com/office/drawing/2014/main" id="{10429E98-A814-C8D0-47BD-4E0A61A5D532}"/>
                </a:ext>
              </a:extLst>
            </p:cNvPr>
            <p:cNvSpPr/>
            <p:nvPr/>
          </p:nvSpPr>
          <p:spPr>
            <a:xfrm>
              <a:off x="5457657" y="4156941"/>
              <a:ext cx="364945" cy="718821"/>
            </a:xfrm>
            <a:custGeom>
              <a:avLst/>
              <a:gdLst>
                <a:gd name="connsiteX0" fmla="*/ 338124 w 364945"/>
                <a:gd name="connsiteY0" fmla="*/ 20 h 718821"/>
                <a:gd name="connsiteX1" fmla="*/ 340680 w 364945"/>
                <a:gd name="connsiteY1" fmla="*/ 53188 h 718821"/>
                <a:gd name="connsiteX2" fmla="*/ 347052 w 364945"/>
                <a:gd name="connsiteY2" fmla="*/ 120767 h 718821"/>
                <a:gd name="connsiteX3" fmla="*/ 355259 w 364945"/>
                <a:gd name="connsiteY3" fmla="*/ 195756 h 718821"/>
                <a:gd name="connsiteX4" fmla="*/ 363359 w 364945"/>
                <a:gd name="connsiteY4" fmla="*/ 274974 h 718821"/>
                <a:gd name="connsiteX5" fmla="*/ 364224 w 364945"/>
                <a:gd name="connsiteY5" fmla="*/ 356269 h 718821"/>
                <a:gd name="connsiteX6" fmla="*/ 355763 w 364945"/>
                <a:gd name="connsiteY6" fmla="*/ 436614 h 718821"/>
                <a:gd name="connsiteX7" fmla="*/ 336576 w 364945"/>
                <a:gd name="connsiteY7" fmla="*/ 514766 h 718821"/>
                <a:gd name="connsiteX8" fmla="*/ 307235 w 364945"/>
                <a:gd name="connsiteY8" fmla="*/ 589355 h 718821"/>
                <a:gd name="connsiteX9" fmla="*/ 260867 w 364945"/>
                <a:gd name="connsiteY9" fmla="*/ 651534 h 718821"/>
                <a:gd name="connsiteX10" fmla="*/ 199667 w 364945"/>
                <a:gd name="connsiteY10" fmla="*/ 694719 h 718821"/>
                <a:gd name="connsiteX11" fmla="*/ 135587 w 364945"/>
                <a:gd name="connsiteY11" fmla="*/ 715099 h 718821"/>
                <a:gd name="connsiteX12" fmla="*/ 7823 w 364945"/>
                <a:gd name="connsiteY12" fmla="*/ 706960 h 718821"/>
                <a:gd name="connsiteX13" fmla="*/ 11 w 364945"/>
                <a:gd name="connsiteY13" fmla="*/ 702506 h 718821"/>
                <a:gd name="connsiteX14" fmla="*/ 72515 w 364945"/>
                <a:gd name="connsiteY14" fmla="*/ 694050 h 718821"/>
                <a:gd name="connsiteX15" fmla="*/ 72515 w 364945"/>
                <a:gd name="connsiteY15" fmla="*/ 694050 h 718821"/>
                <a:gd name="connsiteX16" fmla="*/ 80255 w 364945"/>
                <a:gd name="connsiteY16" fmla="*/ 697743 h 718821"/>
                <a:gd name="connsiteX17" fmla="*/ 96995 w 364945"/>
                <a:gd name="connsiteY17" fmla="*/ 702762 h 718821"/>
                <a:gd name="connsiteX18" fmla="*/ 105995 w 364945"/>
                <a:gd name="connsiteY18" fmla="*/ 704065 h 718821"/>
                <a:gd name="connsiteX19" fmla="*/ 64163 w 364945"/>
                <a:gd name="connsiteY19" fmla="*/ 704295 h 718821"/>
                <a:gd name="connsiteX20" fmla="*/ 128603 w 364945"/>
                <a:gd name="connsiteY20" fmla="*/ 686386 h 718821"/>
                <a:gd name="connsiteX21" fmla="*/ 189695 w 364945"/>
                <a:gd name="connsiteY21" fmla="*/ 645464 h 718821"/>
                <a:gd name="connsiteX22" fmla="*/ 236100 w 364945"/>
                <a:gd name="connsiteY22" fmla="*/ 585694 h 718821"/>
                <a:gd name="connsiteX23" fmla="*/ 265440 w 364945"/>
                <a:gd name="connsiteY23" fmla="*/ 512520 h 718821"/>
                <a:gd name="connsiteX24" fmla="*/ 284556 w 364945"/>
                <a:gd name="connsiteY24" fmla="*/ 435408 h 718821"/>
                <a:gd name="connsiteX25" fmla="*/ 293124 w 364945"/>
                <a:gd name="connsiteY25" fmla="*/ 355956 h 718821"/>
                <a:gd name="connsiteX26" fmla="*/ 292152 w 364945"/>
                <a:gd name="connsiteY26" fmla="*/ 275532 h 718821"/>
                <a:gd name="connsiteX27" fmla="*/ 283835 w 364945"/>
                <a:gd name="connsiteY27" fmla="*/ 196720 h 718821"/>
                <a:gd name="connsiteX28" fmla="*/ 275303 w 364945"/>
                <a:gd name="connsiteY28" fmla="*/ 121577 h 718821"/>
                <a:gd name="connsiteX29" fmla="*/ 268247 w 364945"/>
                <a:gd name="connsiteY29" fmla="*/ 53703 h 718821"/>
                <a:gd name="connsiteX30" fmla="*/ 263928 w 364945"/>
                <a:gd name="connsiteY30" fmla="*/ 308 h 718821"/>
                <a:gd name="connsiteX31" fmla="*/ 338124 w 364945"/>
                <a:gd name="connsiteY31" fmla="*/ 20 h 7188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364945" h="718821">
                  <a:moveTo>
                    <a:pt x="338124" y="20"/>
                  </a:moveTo>
                  <a:cubicBezTo>
                    <a:pt x="338592" y="17761"/>
                    <a:pt x="339708" y="35473"/>
                    <a:pt x="340680" y="53188"/>
                  </a:cubicBezTo>
                  <a:cubicBezTo>
                    <a:pt x="342408" y="75753"/>
                    <a:pt x="344855" y="98250"/>
                    <a:pt x="347052" y="120767"/>
                  </a:cubicBezTo>
                  <a:cubicBezTo>
                    <a:pt x="349104" y="145845"/>
                    <a:pt x="352236" y="170797"/>
                    <a:pt x="355259" y="195756"/>
                  </a:cubicBezTo>
                  <a:cubicBezTo>
                    <a:pt x="358536" y="222097"/>
                    <a:pt x="361452" y="248478"/>
                    <a:pt x="363359" y="274974"/>
                  </a:cubicBezTo>
                  <a:cubicBezTo>
                    <a:pt x="365375" y="302031"/>
                    <a:pt x="365267" y="329172"/>
                    <a:pt x="364224" y="356269"/>
                  </a:cubicBezTo>
                  <a:cubicBezTo>
                    <a:pt x="363108" y="383226"/>
                    <a:pt x="359904" y="410003"/>
                    <a:pt x="355763" y="436614"/>
                  </a:cubicBezTo>
                  <a:cubicBezTo>
                    <a:pt x="351263" y="463139"/>
                    <a:pt x="344136" y="489055"/>
                    <a:pt x="336576" y="514766"/>
                  </a:cubicBezTo>
                  <a:cubicBezTo>
                    <a:pt x="329375" y="540722"/>
                    <a:pt x="319223" y="565487"/>
                    <a:pt x="307235" y="589355"/>
                  </a:cubicBezTo>
                  <a:cubicBezTo>
                    <a:pt x="295283" y="612863"/>
                    <a:pt x="278976" y="633091"/>
                    <a:pt x="260867" y="651534"/>
                  </a:cubicBezTo>
                  <a:cubicBezTo>
                    <a:pt x="242759" y="669332"/>
                    <a:pt x="221699" y="682991"/>
                    <a:pt x="199667" y="694719"/>
                  </a:cubicBezTo>
                  <a:cubicBezTo>
                    <a:pt x="179436" y="705163"/>
                    <a:pt x="157799" y="711445"/>
                    <a:pt x="135587" y="715099"/>
                  </a:cubicBezTo>
                  <a:cubicBezTo>
                    <a:pt x="92892" y="718296"/>
                    <a:pt x="47999" y="724553"/>
                    <a:pt x="7823" y="706960"/>
                  </a:cubicBezTo>
                  <a:cubicBezTo>
                    <a:pt x="5231" y="705473"/>
                    <a:pt x="2603" y="703989"/>
                    <a:pt x="11" y="702506"/>
                  </a:cubicBezTo>
                  <a:cubicBezTo>
                    <a:pt x="11" y="702506"/>
                    <a:pt x="72515" y="694050"/>
                    <a:pt x="72515" y="694050"/>
                  </a:cubicBezTo>
                  <a:lnTo>
                    <a:pt x="72515" y="694050"/>
                  </a:lnTo>
                  <a:cubicBezTo>
                    <a:pt x="75107" y="695281"/>
                    <a:pt x="77663" y="696512"/>
                    <a:pt x="80255" y="697743"/>
                  </a:cubicBezTo>
                  <a:cubicBezTo>
                    <a:pt x="87671" y="700390"/>
                    <a:pt x="89219" y="701254"/>
                    <a:pt x="96995" y="702762"/>
                  </a:cubicBezTo>
                  <a:cubicBezTo>
                    <a:pt x="99983" y="703338"/>
                    <a:pt x="109055" y="703961"/>
                    <a:pt x="105995" y="704065"/>
                  </a:cubicBezTo>
                  <a:cubicBezTo>
                    <a:pt x="-9889" y="708047"/>
                    <a:pt x="38603" y="704371"/>
                    <a:pt x="64163" y="704295"/>
                  </a:cubicBezTo>
                  <a:cubicBezTo>
                    <a:pt x="86412" y="701516"/>
                    <a:pt x="108119" y="696178"/>
                    <a:pt x="128603" y="686386"/>
                  </a:cubicBezTo>
                  <a:cubicBezTo>
                    <a:pt x="150527" y="675460"/>
                    <a:pt x="171551" y="662586"/>
                    <a:pt x="189695" y="645464"/>
                  </a:cubicBezTo>
                  <a:cubicBezTo>
                    <a:pt x="207803" y="627875"/>
                    <a:pt x="224147" y="608500"/>
                    <a:pt x="236100" y="585694"/>
                  </a:cubicBezTo>
                  <a:cubicBezTo>
                    <a:pt x="248159" y="562351"/>
                    <a:pt x="258275" y="538033"/>
                    <a:pt x="265440" y="512520"/>
                  </a:cubicBezTo>
                  <a:cubicBezTo>
                    <a:pt x="273036" y="487172"/>
                    <a:pt x="279875" y="461540"/>
                    <a:pt x="284556" y="435408"/>
                  </a:cubicBezTo>
                  <a:cubicBezTo>
                    <a:pt x="288660" y="409092"/>
                    <a:pt x="291972" y="382617"/>
                    <a:pt x="293124" y="355956"/>
                  </a:cubicBezTo>
                  <a:cubicBezTo>
                    <a:pt x="294239" y="329150"/>
                    <a:pt x="294132" y="302298"/>
                    <a:pt x="292152" y="275532"/>
                  </a:cubicBezTo>
                  <a:cubicBezTo>
                    <a:pt x="290279" y="249158"/>
                    <a:pt x="287291" y="222918"/>
                    <a:pt x="283835" y="196720"/>
                  </a:cubicBezTo>
                  <a:cubicBezTo>
                    <a:pt x="280703" y="171708"/>
                    <a:pt x="277644" y="146688"/>
                    <a:pt x="275303" y="121577"/>
                  </a:cubicBezTo>
                  <a:cubicBezTo>
                    <a:pt x="272892" y="98962"/>
                    <a:pt x="270191" y="76372"/>
                    <a:pt x="268247" y="53703"/>
                  </a:cubicBezTo>
                  <a:cubicBezTo>
                    <a:pt x="266879" y="35898"/>
                    <a:pt x="265404" y="18106"/>
                    <a:pt x="263928" y="308"/>
                  </a:cubicBezTo>
                  <a:cubicBezTo>
                    <a:pt x="263928" y="308"/>
                    <a:pt x="338124" y="20"/>
                    <a:pt x="338124" y="20"/>
                  </a:cubicBezTo>
                  <a:close/>
                </a:path>
              </a:pathLst>
            </a:custGeom>
            <a:solidFill>
              <a:srgbClr val="000000"/>
            </a:solidFill>
            <a:ln w="7620" cap="flat">
              <a:noFill/>
              <a:prstDash val="solid"/>
              <a:bevel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106" name="Forma libre: forma 105">
              <a:extLst>
                <a:ext uri="{FF2B5EF4-FFF2-40B4-BE49-F238E27FC236}">
                  <a16:creationId xmlns:a16="http://schemas.microsoft.com/office/drawing/2014/main" id="{3AE97E74-F9AF-6226-0930-A02FB5952BC9}"/>
                </a:ext>
              </a:extLst>
            </p:cNvPr>
            <p:cNvSpPr/>
            <p:nvPr/>
          </p:nvSpPr>
          <p:spPr>
            <a:xfrm>
              <a:off x="4441092" y="4846759"/>
              <a:ext cx="1276161" cy="2871884"/>
            </a:xfrm>
            <a:custGeom>
              <a:avLst/>
              <a:gdLst>
                <a:gd name="connsiteX0" fmla="*/ 275448 w 1276161"/>
                <a:gd name="connsiteY0" fmla="*/ 5167 h 2871884"/>
                <a:gd name="connsiteX1" fmla="*/ 247468 w 1276161"/>
                <a:gd name="connsiteY1" fmla="*/ 41452 h 2871884"/>
                <a:gd name="connsiteX2" fmla="*/ 214953 w 1276161"/>
                <a:gd name="connsiteY2" fmla="*/ 89562 h 2871884"/>
                <a:gd name="connsiteX3" fmla="*/ 182164 w 1276161"/>
                <a:gd name="connsiteY3" fmla="*/ 145247 h 2871884"/>
                <a:gd name="connsiteX4" fmla="*/ 152727 w 1276161"/>
                <a:gd name="connsiteY4" fmla="*/ 206311 h 2871884"/>
                <a:gd name="connsiteX5" fmla="*/ 131357 w 1276161"/>
                <a:gd name="connsiteY5" fmla="*/ 276258 h 2871884"/>
                <a:gd name="connsiteX6" fmla="*/ 118973 w 1276161"/>
                <a:gd name="connsiteY6" fmla="*/ 351984 h 2871884"/>
                <a:gd name="connsiteX7" fmla="*/ 116720 w 1276161"/>
                <a:gd name="connsiteY7" fmla="*/ 430609 h 2871884"/>
                <a:gd name="connsiteX8" fmla="*/ 125648 w 1276161"/>
                <a:gd name="connsiteY8" fmla="*/ 509701 h 2871884"/>
                <a:gd name="connsiteX9" fmla="*/ 142978 w 1276161"/>
                <a:gd name="connsiteY9" fmla="*/ 587497 h 2871884"/>
                <a:gd name="connsiteX10" fmla="*/ 168344 w 1276161"/>
                <a:gd name="connsiteY10" fmla="*/ 665905 h 2871884"/>
                <a:gd name="connsiteX11" fmla="*/ 195888 w 1276161"/>
                <a:gd name="connsiteY11" fmla="*/ 744961 h 2871884"/>
                <a:gd name="connsiteX12" fmla="*/ 223467 w 1276161"/>
                <a:gd name="connsiteY12" fmla="*/ 821065 h 2871884"/>
                <a:gd name="connsiteX13" fmla="*/ 248566 w 1276161"/>
                <a:gd name="connsiteY13" fmla="*/ 896053 h 2871884"/>
                <a:gd name="connsiteX14" fmla="*/ 273046 w 1276161"/>
                <a:gd name="connsiteY14" fmla="*/ 971689 h 2871884"/>
                <a:gd name="connsiteX15" fmla="*/ 294891 w 1276161"/>
                <a:gd name="connsiteY15" fmla="*/ 1049305 h 2871884"/>
                <a:gd name="connsiteX16" fmla="*/ 312913 w 1276161"/>
                <a:gd name="connsiteY16" fmla="*/ 1128541 h 2871884"/>
                <a:gd name="connsiteX17" fmla="*/ 327129 w 1276161"/>
                <a:gd name="connsiteY17" fmla="*/ 1209937 h 2871884"/>
                <a:gd name="connsiteX18" fmla="*/ 336820 w 1276161"/>
                <a:gd name="connsiteY18" fmla="*/ 1294609 h 2871884"/>
                <a:gd name="connsiteX19" fmla="*/ 341194 w 1276161"/>
                <a:gd name="connsiteY19" fmla="*/ 1382053 h 2871884"/>
                <a:gd name="connsiteX20" fmla="*/ 336799 w 1276161"/>
                <a:gd name="connsiteY20" fmla="*/ 1470253 h 2871884"/>
                <a:gd name="connsiteX21" fmla="*/ 326668 w 1276161"/>
                <a:gd name="connsiteY21" fmla="*/ 1556689 h 2871884"/>
                <a:gd name="connsiteX22" fmla="*/ 310853 w 1276161"/>
                <a:gd name="connsiteY22" fmla="*/ 1642082 h 2871884"/>
                <a:gd name="connsiteX23" fmla="*/ 289469 w 1276161"/>
                <a:gd name="connsiteY23" fmla="*/ 1727077 h 2871884"/>
                <a:gd name="connsiteX24" fmla="*/ 263675 w 1276161"/>
                <a:gd name="connsiteY24" fmla="*/ 1810130 h 2871884"/>
                <a:gd name="connsiteX25" fmla="*/ 235873 w 1276161"/>
                <a:gd name="connsiteY25" fmla="*/ 1888862 h 2871884"/>
                <a:gd name="connsiteX26" fmla="*/ 206709 w 1276161"/>
                <a:gd name="connsiteY26" fmla="*/ 1965074 h 2871884"/>
                <a:gd name="connsiteX27" fmla="*/ 177859 w 1276161"/>
                <a:gd name="connsiteY27" fmla="*/ 2042582 h 2871884"/>
                <a:gd name="connsiteX28" fmla="*/ 151244 w 1276161"/>
                <a:gd name="connsiteY28" fmla="*/ 2119082 h 2871884"/>
                <a:gd name="connsiteX29" fmla="*/ 126864 w 1276161"/>
                <a:gd name="connsiteY29" fmla="*/ 2194142 h 2871884"/>
                <a:gd name="connsiteX30" fmla="*/ 105837 w 1276161"/>
                <a:gd name="connsiteY30" fmla="*/ 2269958 h 2871884"/>
                <a:gd name="connsiteX31" fmla="*/ 88701 w 1276161"/>
                <a:gd name="connsiteY31" fmla="*/ 2347970 h 2871884"/>
                <a:gd name="connsiteX32" fmla="*/ 74380 w 1276161"/>
                <a:gd name="connsiteY32" fmla="*/ 2427638 h 2871884"/>
                <a:gd name="connsiteX33" fmla="*/ 72382 w 1276161"/>
                <a:gd name="connsiteY33" fmla="*/ 2506694 h 2871884"/>
                <a:gd name="connsiteX34" fmla="*/ 93964 w 1276161"/>
                <a:gd name="connsiteY34" fmla="*/ 2578118 h 2871884"/>
                <a:gd name="connsiteX35" fmla="*/ 143882 w 1276161"/>
                <a:gd name="connsiteY35" fmla="*/ 2638490 h 2871884"/>
                <a:gd name="connsiteX36" fmla="*/ 209017 w 1276161"/>
                <a:gd name="connsiteY36" fmla="*/ 2687090 h 2871884"/>
                <a:gd name="connsiteX37" fmla="*/ 285862 w 1276161"/>
                <a:gd name="connsiteY37" fmla="*/ 2723666 h 2871884"/>
                <a:gd name="connsiteX38" fmla="*/ 370632 w 1276161"/>
                <a:gd name="connsiteY38" fmla="*/ 2753618 h 2871884"/>
                <a:gd name="connsiteX39" fmla="*/ 455124 w 1276161"/>
                <a:gd name="connsiteY39" fmla="*/ 2780942 h 2871884"/>
                <a:gd name="connsiteX40" fmla="*/ 537675 w 1276161"/>
                <a:gd name="connsiteY40" fmla="*/ 2804126 h 2871884"/>
                <a:gd name="connsiteX41" fmla="*/ 621026 w 1276161"/>
                <a:gd name="connsiteY41" fmla="*/ 2821874 h 2871884"/>
                <a:gd name="connsiteX42" fmla="*/ 703981 w 1276161"/>
                <a:gd name="connsiteY42" fmla="*/ 2836670 h 2871884"/>
                <a:gd name="connsiteX43" fmla="*/ 789121 w 1276161"/>
                <a:gd name="connsiteY43" fmla="*/ 2847074 h 2871884"/>
                <a:gd name="connsiteX44" fmla="*/ 876529 w 1276161"/>
                <a:gd name="connsiteY44" fmla="*/ 2853914 h 2871884"/>
                <a:gd name="connsiteX45" fmla="*/ 965629 w 1276161"/>
                <a:gd name="connsiteY45" fmla="*/ 2858270 h 2871884"/>
                <a:gd name="connsiteX46" fmla="*/ 1055701 w 1276161"/>
                <a:gd name="connsiteY46" fmla="*/ 2860754 h 2871884"/>
                <a:gd name="connsiteX47" fmla="*/ 1073737 w 1276161"/>
                <a:gd name="connsiteY47" fmla="*/ 2859134 h 2871884"/>
                <a:gd name="connsiteX48" fmla="*/ 1145521 w 1276161"/>
                <a:gd name="connsiteY48" fmla="*/ 2855894 h 2871884"/>
                <a:gd name="connsiteX49" fmla="*/ 1215289 w 1276161"/>
                <a:gd name="connsiteY49" fmla="*/ 2866442 h 2871884"/>
                <a:gd name="connsiteX50" fmla="*/ 1276129 w 1276161"/>
                <a:gd name="connsiteY50" fmla="*/ 2863562 h 2871884"/>
                <a:gd name="connsiteX51" fmla="*/ 1143325 w 1276161"/>
                <a:gd name="connsiteY51" fmla="*/ 2869934 h 2871884"/>
                <a:gd name="connsiteX52" fmla="*/ 986293 w 1276161"/>
                <a:gd name="connsiteY52" fmla="*/ 2871662 h 2871884"/>
                <a:gd name="connsiteX53" fmla="*/ 896221 w 1276161"/>
                <a:gd name="connsiteY53" fmla="*/ 2868962 h 2871884"/>
                <a:gd name="connsiteX54" fmla="*/ 807013 w 1276161"/>
                <a:gd name="connsiteY54" fmla="*/ 2864462 h 2871884"/>
                <a:gd name="connsiteX55" fmla="*/ 719425 w 1276161"/>
                <a:gd name="connsiteY55" fmla="*/ 2857370 h 2871884"/>
                <a:gd name="connsiteX56" fmla="*/ 634087 w 1276161"/>
                <a:gd name="connsiteY56" fmla="*/ 2846642 h 2871884"/>
                <a:gd name="connsiteX57" fmla="*/ 551060 w 1276161"/>
                <a:gd name="connsiteY57" fmla="*/ 2831486 h 2871884"/>
                <a:gd name="connsiteX58" fmla="*/ 467763 w 1276161"/>
                <a:gd name="connsiteY58" fmla="*/ 2813450 h 2871884"/>
                <a:gd name="connsiteX59" fmla="*/ 385262 w 1276161"/>
                <a:gd name="connsiteY59" fmla="*/ 2789798 h 2871884"/>
                <a:gd name="connsiteX60" fmla="*/ 301000 w 1276161"/>
                <a:gd name="connsiteY60" fmla="*/ 2762330 h 2871884"/>
                <a:gd name="connsiteX61" fmla="*/ 216022 w 1276161"/>
                <a:gd name="connsiteY61" fmla="*/ 2731982 h 2871884"/>
                <a:gd name="connsiteX62" fmla="*/ 138640 w 1276161"/>
                <a:gd name="connsiteY62" fmla="*/ 2694146 h 2871884"/>
                <a:gd name="connsiteX63" fmla="*/ 73246 w 1276161"/>
                <a:gd name="connsiteY63" fmla="*/ 2644178 h 2871884"/>
                <a:gd name="connsiteX64" fmla="*/ 22810 w 1276161"/>
                <a:gd name="connsiteY64" fmla="*/ 2581322 h 2871884"/>
                <a:gd name="connsiteX65" fmla="*/ 1361 w 1276161"/>
                <a:gd name="connsiteY65" fmla="*/ 2507270 h 2871884"/>
                <a:gd name="connsiteX66" fmla="*/ 3622 w 1276161"/>
                <a:gd name="connsiteY66" fmla="*/ 2426558 h 2871884"/>
                <a:gd name="connsiteX67" fmla="*/ 17770 w 1276161"/>
                <a:gd name="connsiteY67" fmla="*/ 2346494 h 2871884"/>
                <a:gd name="connsiteX68" fmla="*/ 34884 w 1276161"/>
                <a:gd name="connsiteY68" fmla="*/ 2268266 h 2871884"/>
                <a:gd name="connsiteX69" fmla="*/ 55876 w 1276161"/>
                <a:gd name="connsiteY69" fmla="*/ 2192054 h 2871884"/>
                <a:gd name="connsiteX70" fmla="*/ 80309 w 1276161"/>
                <a:gd name="connsiteY70" fmla="*/ 2116634 h 2871884"/>
                <a:gd name="connsiteX71" fmla="*/ 107144 w 1276161"/>
                <a:gd name="connsiteY71" fmla="*/ 2040170 h 2871884"/>
                <a:gd name="connsiteX72" fmla="*/ 136005 w 1276161"/>
                <a:gd name="connsiteY72" fmla="*/ 1962446 h 2871884"/>
                <a:gd name="connsiteX73" fmla="*/ 165100 w 1276161"/>
                <a:gd name="connsiteY73" fmla="*/ 1886378 h 2871884"/>
                <a:gd name="connsiteX74" fmla="*/ 193205 w 1276161"/>
                <a:gd name="connsiteY74" fmla="*/ 1807861 h 2871884"/>
                <a:gd name="connsiteX75" fmla="*/ 219115 w 1276161"/>
                <a:gd name="connsiteY75" fmla="*/ 1725170 h 2871884"/>
                <a:gd name="connsiteX76" fmla="*/ 240409 w 1276161"/>
                <a:gd name="connsiteY76" fmla="*/ 1640534 h 2871884"/>
                <a:gd name="connsiteX77" fmla="*/ 256274 w 1276161"/>
                <a:gd name="connsiteY77" fmla="*/ 1555753 h 2871884"/>
                <a:gd name="connsiteX78" fmla="*/ 266368 w 1276161"/>
                <a:gd name="connsiteY78" fmla="*/ 1469641 h 2871884"/>
                <a:gd name="connsiteX79" fmla="*/ 270847 w 1276161"/>
                <a:gd name="connsiteY79" fmla="*/ 1382089 h 2871884"/>
                <a:gd name="connsiteX80" fmla="*/ 266336 w 1276161"/>
                <a:gd name="connsiteY80" fmla="*/ 1295257 h 2871884"/>
                <a:gd name="connsiteX81" fmla="*/ 256457 w 1276161"/>
                <a:gd name="connsiteY81" fmla="*/ 1210981 h 2871884"/>
                <a:gd name="connsiteX82" fmla="*/ 242075 w 1276161"/>
                <a:gd name="connsiteY82" fmla="*/ 1130053 h 2871884"/>
                <a:gd name="connsiteX83" fmla="*/ 224072 w 1276161"/>
                <a:gd name="connsiteY83" fmla="*/ 1050997 h 2871884"/>
                <a:gd name="connsiteX84" fmla="*/ 202108 w 1276161"/>
                <a:gd name="connsiteY84" fmla="*/ 973921 h 2871884"/>
                <a:gd name="connsiteX85" fmla="*/ 177549 w 1276161"/>
                <a:gd name="connsiteY85" fmla="*/ 898249 h 2871884"/>
                <a:gd name="connsiteX86" fmla="*/ 152554 w 1276161"/>
                <a:gd name="connsiteY86" fmla="*/ 823477 h 2871884"/>
                <a:gd name="connsiteX87" fmla="*/ 125162 w 1276161"/>
                <a:gd name="connsiteY87" fmla="*/ 747481 h 2871884"/>
                <a:gd name="connsiteX88" fmla="*/ 97730 w 1276161"/>
                <a:gd name="connsiteY88" fmla="*/ 668245 h 2871884"/>
                <a:gd name="connsiteX89" fmla="*/ 72188 w 1276161"/>
                <a:gd name="connsiteY89" fmla="*/ 589333 h 2871884"/>
                <a:gd name="connsiteX90" fmla="*/ 54667 w 1276161"/>
                <a:gd name="connsiteY90" fmla="*/ 510817 h 2871884"/>
                <a:gd name="connsiteX91" fmla="*/ 45847 w 1276161"/>
                <a:gd name="connsiteY91" fmla="*/ 430861 h 2871884"/>
                <a:gd name="connsiteX92" fmla="*/ 47844 w 1276161"/>
                <a:gd name="connsiteY92" fmla="*/ 351229 h 2871884"/>
                <a:gd name="connsiteX93" fmla="*/ 60149 w 1276161"/>
                <a:gd name="connsiteY93" fmla="*/ 274570 h 2871884"/>
                <a:gd name="connsiteX94" fmla="*/ 81126 w 1276161"/>
                <a:gd name="connsiteY94" fmla="*/ 203589 h 2871884"/>
                <a:gd name="connsiteX95" fmla="*/ 110290 w 1276161"/>
                <a:gd name="connsiteY95" fmla="*/ 141518 h 2871884"/>
                <a:gd name="connsiteX96" fmla="*/ 142805 w 1276161"/>
                <a:gd name="connsiteY96" fmla="*/ 85534 h 2871884"/>
                <a:gd name="connsiteX97" fmla="*/ 174583 w 1276161"/>
                <a:gd name="connsiteY97" fmla="*/ 36783 h 2871884"/>
                <a:gd name="connsiteX98" fmla="*/ 201302 w 1276161"/>
                <a:gd name="connsiteY98" fmla="*/ 156 h 2871884"/>
                <a:gd name="connsiteX99" fmla="*/ 275448 w 1276161"/>
                <a:gd name="connsiteY99" fmla="*/ 5164 h 28718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</a:cxnLst>
              <a:rect l="l" t="t" r="r" b="b"/>
              <a:pathLst>
                <a:path w="1276161" h="2871884">
                  <a:moveTo>
                    <a:pt x="275448" y="5167"/>
                  </a:moveTo>
                  <a:cubicBezTo>
                    <a:pt x="265771" y="16983"/>
                    <a:pt x="256688" y="29277"/>
                    <a:pt x="247468" y="41452"/>
                  </a:cubicBezTo>
                  <a:cubicBezTo>
                    <a:pt x="235747" y="56885"/>
                    <a:pt x="225292" y="73193"/>
                    <a:pt x="214953" y="89562"/>
                  </a:cubicBezTo>
                  <a:cubicBezTo>
                    <a:pt x="203620" y="107886"/>
                    <a:pt x="192874" y="126556"/>
                    <a:pt x="182164" y="145247"/>
                  </a:cubicBezTo>
                  <a:cubicBezTo>
                    <a:pt x="170720" y="164795"/>
                    <a:pt x="161234" y="185348"/>
                    <a:pt x="152727" y="206311"/>
                  </a:cubicBezTo>
                  <a:cubicBezTo>
                    <a:pt x="143691" y="229012"/>
                    <a:pt x="137179" y="252567"/>
                    <a:pt x="131357" y="276258"/>
                  </a:cubicBezTo>
                  <a:cubicBezTo>
                    <a:pt x="125058" y="301117"/>
                    <a:pt x="121695" y="326532"/>
                    <a:pt x="118973" y="351984"/>
                  </a:cubicBezTo>
                  <a:cubicBezTo>
                    <a:pt x="116101" y="378121"/>
                    <a:pt x="115928" y="404400"/>
                    <a:pt x="116720" y="430609"/>
                  </a:cubicBezTo>
                  <a:cubicBezTo>
                    <a:pt x="118153" y="457141"/>
                    <a:pt x="121490" y="483492"/>
                    <a:pt x="125648" y="509701"/>
                  </a:cubicBezTo>
                  <a:cubicBezTo>
                    <a:pt x="130144" y="535909"/>
                    <a:pt x="136235" y="561793"/>
                    <a:pt x="142978" y="587497"/>
                  </a:cubicBezTo>
                  <a:cubicBezTo>
                    <a:pt x="150736" y="613849"/>
                    <a:pt x="159502" y="639913"/>
                    <a:pt x="168344" y="665905"/>
                  </a:cubicBezTo>
                  <a:cubicBezTo>
                    <a:pt x="176962" y="692473"/>
                    <a:pt x="186131" y="718825"/>
                    <a:pt x="195888" y="744961"/>
                  </a:cubicBezTo>
                  <a:cubicBezTo>
                    <a:pt x="205208" y="770269"/>
                    <a:pt x="214399" y="795649"/>
                    <a:pt x="223467" y="821065"/>
                  </a:cubicBezTo>
                  <a:cubicBezTo>
                    <a:pt x="231938" y="846013"/>
                    <a:pt x="240531" y="870925"/>
                    <a:pt x="248566" y="896053"/>
                  </a:cubicBezTo>
                  <a:cubicBezTo>
                    <a:pt x="256573" y="921325"/>
                    <a:pt x="264828" y="946489"/>
                    <a:pt x="273046" y="971689"/>
                  </a:cubicBezTo>
                  <a:cubicBezTo>
                    <a:pt x="281492" y="997213"/>
                    <a:pt x="288534" y="1023169"/>
                    <a:pt x="294891" y="1049305"/>
                  </a:cubicBezTo>
                  <a:cubicBezTo>
                    <a:pt x="301000" y="1075693"/>
                    <a:pt x="307261" y="1102045"/>
                    <a:pt x="312913" y="1128541"/>
                  </a:cubicBezTo>
                  <a:cubicBezTo>
                    <a:pt x="318647" y="1155505"/>
                    <a:pt x="323115" y="1182685"/>
                    <a:pt x="327129" y="1209937"/>
                  </a:cubicBezTo>
                  <a:cubicBezTo>
                    <a:pt x="331204" y="1238053"/>
                    <a:pt x="334163" y="1266313"/>
                    <a:pt x="336820" y="1294609"/>
                  </a:cubicBezTo>
                  <a:cubicBezTo>
                    <a:pt x="339783" y="1323661"/>
                    <a:pt x="341079" y="1352857"/>
                    <a:pt x="341194" y="1382053"/>
                  </a:cubicBezTo>
                  <a:cubicBezTo>
                    <a:pt x="341176" y="1411537"/>
                    <a:pt x="339337" y="1440913"/>
                    <a:pt x="336799" y="1470253"/>
                  </a:cubicBezTo>
                  <a:cubicBezTo>
                    <a:pt x="334459" y="1499197"/>
                    <a:pt x="330564" y="1527962"/>
                    <a:pt x="326668" y="1556689"/>
                  </a:cubicBezTo>
                  <a:cubicBezTo>
                    <a:pt x="322715" y="1585382"/>
                    <a:pt x="317114" y="1613821"/>
                    <a:pt x="310853" y="1642082"/>
                  </a:cubicBezTo>
                  <a:cubicBezTo>
                    <a:pt x="304442" y="1670593"/>
                    <a:pt x="297159" y="1698890"/>
                    <a:pt x="289469" y="1727077"/>
                  </a:cubicBezTo>
                  <a:cubicBezTo>
                    <a:pt x="281704" y="1755013"/>
                    <a:pt x="272873" y="1782625"/>
                    <a:pt x="263675" y="1810130"/>
                  </a:cubicBezTo>
                  <a:cubicBezTo>
                    <a:pt x="254791" y="1836518"/>
                    <a:pt x="245352" y="1862689"/>
                    <a:pt x="235873" y="1888862"/>
                  </a:cubicBezTo>
                  <a:cubicBezTo>
                    <a:pt x="226513" y="1914422"/>
                    <a:pt x="216580" y="1939729"/>
                    <a:pt x="206709" y="1965074"/>
                  </a:cubicBezTo>
                  <a:cubicBezTo>
                    <a:pt x="196957" y="1990850"/>
                    <a:pt x="187183" y="2016625"/>
                    <a:pt x="177859" y="2042582"/>
                  </a:cubicBezTo>
                  <a:cubicBezTo>
                    <a:pt x="169003" y="2068106"/>
                    <a:pt x="160284" y="2093630"/>
                    <a:pt x="151244" y="2119082"/>
                  </a:cubicBezTo>
                  <a:cubicBezTo>
                    <a:pt x="142114" y="2143778"/>
                    <a:pt x="134468" y="2168942"/>
                    <a:pt x="126864" y="2194142"/>
                  </a:cubicBezTo>
                  <a:cubicBezTo>
                    <a:pt x="119063" y="2219198"/>
                    <a:pt x="112112" y="2244506"/>
                    <a:pt x="105837" y="2269958"/>
                  </a:cubicBezTo>
                  <a:cubicBezTo>
                    <a:pt x="99933" y="2295914"/>
                    <a:pt x="94234" y="2321942"/>
                    <a:pt x="88701" y="2347970"/>
                  </a:cubicBezTo>
                  <a:cubicBezTo>
                    <a:pt x="83053" y="2374358"/>
                    <a:pt x="78488" y="2400962"/>
                    <a:pt x="74380" y="2427638"/>
                  </a:cubicBezTo>
                  <a:cubicBezTo>
                    <a:pt x="70215" y="2453846"/>
                    <a:pt x="70132" y="2480306"/>
                    <a:pt x="72382" y="2506694"/>
                  </a:cubicBezTo>
                  <a:cubicBezTo>
                    <a:pt x="74981" y="2531750"/>
                    <a:pt x="82855" y="2555618"/>
                    <a:pt x="93964" y="2578118"/>
                  </a:cubicBezTo>
                  <a:cubicBezTo>
                    <a:pt x="106438" y="2601446"/>
                    <a:pt x="124953" y="2620382"/>
                    <a:pt x="143882" y="2638490"/>
                  </a:cubicBezTo>
                  <a:cubicBezTo>
                    <a:pt x="163844" y="2656958"/>
                    <a:pt x="186049" y="2672654"/>
                    <a:pt x="209017" y="2687090"/>
                  </a:cubicBezTo>
                  <a:cubicBezTo>
                    <a:pt x="233234" y="2702030"/>
                    <a:pt x="259561" y="2713010"/>
                    <a:pt x="285862" y="2723666"/>
                  </a:cubicBezTo>
                  <a:cubicBezTo>
                    <a:pt x="313766" y="2734610"/>
                    <a:pt x="342271" y="2743934"/>
                    <a:pt x="370632" y="2753618"/>
                  </a:cubicBezTo>
                  <a:cubicBezTo>
                    <a:pt x="398600" y="2763338"/>
                    <a:pt x="426914" y="2771978"/>
                    <a:pt x="455124" y="2780942"/>
                  </a:cubicBezTo>
                  <a:cubicBezTo>
                    <a:pt x="482336" y="2789726"/>
                    <a:pt x="509912" y="2797286"/>
                    <a:pt x="537675" y="2804126"/>
                  </a:cubicBezTo>
                  <a:cubicBezTo>
                    <a:pt x="565356" y="2810534"/>
                    <a:pt x="593209" y="2816150"/>
                    <a:pt x="621026" y="2821874"/>
                  </a:cubicBezTo>
                  <a:cubicBezTo>
                    <a:pt x="648523" y="2827634"/>
                    <a:pt x="676211" y="2832386"/>
                    <a:pt x="703981" y="2836670"/>
                  </a:cubicBezTo>
                  <a:cubicBezTo>
                    <a:pt x="732241" y="2840990"/>
                    <a:pt x="760645" y="2844194"/>
                    <a:pt x="789121" y="2847074"/>
                  </a:cubicBezTo>
                  <a:cubicBezTo>
                    <a:pt x="818209" y="2849954"/>
                    <a:pt x="847369" y="2852042"/>
                    <a:pt x="876529" y="2853914"/>
                  </a:cubicBezTo>
                  <a:cubicBezTo>
                    <a:pt x="906193" y="2855750"/>
                    <a:pt x="935929" y="2857082"/>
                    <a:pt x="965629" y="2858270"/>
                  </a:cubicBezTo>
                  <a:cubicBezTo>
                    <a:pt x="995653" y="2859314"/>
                    <a:pt x="1025641" y="2860538"/>
                    <a:pt x="1055701" y="2860754"/>
                  </a:cubicBezTo>
                  <a:cubicBezTo>
                    <a:pt x="934633" y="2861798"/>
                    <a:pt x="1045837" y="2859926"/>
                    <a:pt x="1073737" y="2859134"/>
                  </a:cubicBezTo>
                  <a:cubicBezTo>
                    <a:pt x="1097713" y="2858630"/>
                    <a:pt x="1121617" y="2857406"/>
                    <a:pt x="1145521" y="2855894"/>
                  </a:cubicBezTo>
                  <a:lnTo>
                    <a:pt x="1215289" y="2866442"/>
                  </a:lnTo>
                  <a:lnTo>
                    <a:pt x="1276129" y="2863562"/>
                  </a:lnTo>
                  <a:cubicBezTo>
                    <a:pt x="1252189" y="2865182"/>
                    <a:pt x="1167337" y="2869502"/>
                    <a:pt x="1143325" y="2869934"/>
                  </a:cubicBezTo>
                  <a:cubicBezTo>
                    <a:pt x="1090981" y="2871518"/>
                    <a:pt x="1038637" y="2872670"/>
                    <a:pt x="986293" y="2871662"/>
                  </a:cubicBezTo>
                  <a:cubicBezTo>
                    <a:pt x="956269" y="2871194"/>
                    <a:pt x="926245" y="2870114"/>
                    <a:pt x="896221" y="2868962"/>
                  </a:cubicBezTo>
                  <a:cubicBezTo>
                    <a:pt x="866485" y="2867738"/>
                    <a:pt x="836713" y="2866370"/>
                    <a:pt x="807013" y="2864462"/>
                  </a:cubicBezTo>
                  <a:cubicBezTo>
                    <a:pt x="777781" y="2862518"/>
                    <a:pt x="748549" y="2860358"/>
                    <a:pt x="719425" y="2857370"/>
                  </a:cubicBezTo>
                  <a:cubicBezTo>
                    <a:pt x="690913" y="2854418"/>
                    <a:pt x="662415" y="2851070"/>
                    <a:pt x="634087" y="2846642"/>
                  </a:cubicBezTo>
                  <a:cubicBezTo>
                    <a:pt x="606299" y="2842214"/>
                    <a:pt x="578589" y="2837319"/>
                    <a:pt x="551060" y="2831486"/>
                  </a:cubicBezTo>
                  <a:cubicBezTo>
                    <a:pt x="523250" y="2825690"/>
                    <a:pt x="495386" y="2820110"/>
                    <a:pt x="467763" y="2813450"/>
                  </a:cubicBezTo>
                  <a:cubicBezTo>
                    <a:pt x="440022" y="2806430"/>
                    <a:pt x="412471" y="2798690"/>
                    <a:pt x="385262" y="2789798"/>
                  </a:cubicBezTo>
                  <a:cubicBezTo>
                    <a:pt x="357117" y="2780798"/>
                    <a:pt x="328889" y="2772086"/>
                    <a:pt x="301000" y="2762330"/>
                  </a:cubicBezTo>
                  <a:cubicBezTo>
                    <a:pt x="272528" y="2752610"/>
                    <a:pt x="243955" y="2743142"/>
                    <a:pt x="216022" y="2731982"/>
                  </a:cubicBezTo>
                  <a:cubicBezTo>
                    <a:pt x="189461" y="2721038"/>
                    <a:pt x="162919" y="2709698"/>
                    <a:pt x="138640" y="2694146"/>
                  </a:cubicBezTo>
                  <a:cubicBezTo>
                    <a:pt x="115561" y="2679242"/>
                    <a:pt x="93172" y="2663186"/>
                    <a:pt x="73246" y="2644178"/>
                  </a:cubicBezTo>
                  <a:cubicBezTo>
                    <a:pt x="53997" y="2625278"/>
                    <a:pt x="35324" y="2605478"/>
                    <a:pt x="22810" y="2581322"/>
                  </a:cubicBezTo>
                  <a:cubicBezTo>
                    <a:pt x="11722" y="2557886"/>
                    <a:pt x="3687" y="2533226"/>
                    <a:pt x="1361" y="2507270"/>
                  </a:cubicBezTo>
                  <a:cubicBezTo>
                    <a:pt x="-820" y="2480342"/>
                    <a:pt x="-705" y="2453306"/>
                    <a:pt x="3622" y="2426558"/>
                  </a:cubicBezTo>
                  <a:cubicBezTo>
                    <a:pt x="7658" y="2399738"/>
                    <a:pt x="12143" y="2373026"/>
                    <a:pt x="17770" y="2346494"/>
                  </a:cubicBezTo>
                  <a:cubicBezTo>
                    <a:pt x="23285" y="2320358"/>
                    <a:pt x="29121" y="2294330"/>
                    <a:pt x="34884" y="2268266"/>
                  </a:cubicBezTo>
                  <a:cubicBezTo>
                    <a:pt x="41094" y="2242634"/>
                    <a:pt x="47978" y="2217218"/>
                    <a:pt x="55876" y="2192054"/>
                  </a:cubicBezTo>
                  <a:cubicBezTo>
                    <a:pt x="63605" y="2166782"/>
                    <a:pt x="71050" y="2141402"/>
                    <a:pt x="80309" y="2116634"/>
                  </a:cubicBezTo>
                  <a:cubicBezTo>
                    <a:pt x="89450" y="2091218"/>
                    <a:pt x="98324" y="2065694"/>
                    <a:pt x="107144" y="2040170"/>
                  </a:cubicBezTo>
                  <a:cubicBezTo>
                    <a:pt x="116453" y="2014141"/>
                    <a:pt x="126368" y="1988330"/>
                    <a:pt x="136005" y="1962446"/>
                  </a:cubicBezTo>
                  <a:cubicBezTo>
                    <a:pt x="145786" y="1937138"/>
                    <a:pt x="155629" y="1911830"/>
                    <a:pt x="165100" y="1886378"/>
                  </a:cubicBezTo>
                  <a:cubicBezTo>
                    <a:pt x="174752" y="1860314"/>
                    <a:pt x="184148" y="1834141"/>
                    <a:pt x="193205" y="1807861"/>
                  </a:cubicBezTo>
                  <a:cubicBezTo>
                    <a:pt x="202472" y="1780502"/>
                    <a:pt x="211324" y="1752997"/>
                    <a:pt x="219115" y="1725170"/>
                  </a:cubicBezTo>
                  <a:cubicBezTo>
                    <a:pt x="226912" y="1697162"/>
                    <a:pt x="233986" y="1668901"/>
                    <a:pt x="240409" y="1640534"/>
                  </a:cubicBezTo>
                  <a:cubicBezTo>
                    <a:pt x="246644" y="1612454"/>
                    <a:pt x="252274" y="1584229"/>
                    <a:pt x="256274" y="1555753"/>
                  </a:cubicBezTo>
                  <a:cubicBezTo>
                    <a:pt x="260126" y="1527097"/>
                    <a:pt x="263985" y="1498441"/>
                    <a:pt x="266368" y="1469641"/>
                  </a:cubicBezTo>
                  <a:cubicBezTo>
                    <a:pt x="268960" y="1440517"/>
                    <a:pt x="270973" y="1411357"/>
                    <a:pt x="270847" y="1382089"/>
                  </a:cubicBezTo>
                  <a:cubicBezTo>
                    <a:pt x="270688" y="1353109"/>
                    <a:pt x="269342" y="1324129"/>
                    <a:pt x="266336" y="1295257"/>
                  </a:cubicBezTo>
                  <a:cubicBezTo>
                    <a:pt x="263625" y="1267105"/>
                    <a:pt x="260601" y="1238953"/>
                    <a:pt x="256457" y="1210981"/>
                  </a:cubicBezTo>
                  <a:cubicBezTo>
                    <a:pt x="252379" y="1183873"/>
                    <a:pt x="247843" y="1156837"/>
                    <a:pt x="242075" y="1130053"/>
                  </a:cubicBezTo>
                  <a:cubicBezTo>
                    <a:pt x="236388" y="1103629"/>
                    <a:pt x="230206" y="1077313"/>
                    <a:pt x="224072" y="1050997"/>
                  </a:cubicBezTo>
                  <a:cubicBezTo>
                    <a:pt x="217650" y="1025041"/>
                    <a:pt x="210539" y="999301"/>
                    <a:pt x="202108" y="973921"/>
                  </a:cubicBezTo>
                  <a:cubicBezTo>
                    <a:pt x="193875" y="948721"/>
                    <a:pt x="185707" y="923485"/>
                    <a:pt x="177549" y="898249"/>
                  </a:cubicBezTo>
                  <a:cubicBezTo>
                    <a:pt x="169499" y="873229"/>
                    <a:pt x="161058" y="848353"/>
                    <a:pt x="152554" y="823477"/>
                  </a:cubicBezTo>
                  <a:cubicBezTo>
                    <a:pt x="143518" y="798097"/>
                    <a:pt x="134475" y="772753"/>
                    <a:pt x="125162" y="747481"/>
                  </a:cubicBezTo>
                  <a:cubicBezTo>
                    <a:pt x="115510" y="721237"/>
                    <a:pt x="106546" y="694777"/>
                    <a:pt x="97730" y="668245"/>
                  </a:cubicBezTo>
                  <a:cubicBezTo>
                    <a:pt x="88769" y="642073"/>
                    <a:pt x="79881" y="615901"/>
                    <a:pt x="72188" y="589333"/>
                  </a:cubicBezTo>
                  <a:cubicBezTo>
                    <a:pt x="65276" y="563413"/>
                    <a:pt x="59170" y="537277"/>
                    <a:pt x="54667" y="510817"/>
                  </a:cubicBezTo>
                  <a:cubicBezTo>
                    <a:pt x="50559" y="484285"/>
                    <a:pt x="47222" y="457645"/>
                    <a:pt x="45847" y="430861"/>
                  </a:cubicBezTo>
                  <a:cubicBezTo>
                    <a:pt x="44950" y="404293"/>
                    <a:pt x="45018" y="377689"/>
                    <a:pt x="47844" y="351229"/>
                  </a:cubicBezTo>
                  <a:cubicBezTo>
                    <a:pt x="50534" y="325488"/>
                    <a:pt x="54022" y="299784"/>
                    <a:pt x="60149" y="274570"/>
                  </a:cubicBezTo>
                  <a:cubicBezTo>
                    <a:pt x="65855" y="250551"/>
                    <a:pt x="72235" y="226658"/>
                    <a:pt x="81126" y="203589"/>
                  </a:cubicBezTo>
                  <a:cubicBezTo>
                    <a:pt x="89504" y="182288"/>
                    <a:pt x="98842" y="161371"/>
                    <a:pt x="110290" y="141518"/>
                  </a:cubicBezTo>
                  <a:cubicBezTo>
                    <a:pt x="120943" y="122747"/>
                    <a:pt x="131678" y="104027"/>
                    <a:pt x="142805" y="85534"/>
                  </a:cubicBezTo>
                  <a:cubicBezTo>
                    <a:pt x="152983" y="69017"/>
                    <a:pt x="163221" y="52522"/>
                    <a:pt x="174583" y="36783"/>
                  </a:cubicBezTo>
                  <a:cubicBezTo>
                    <a:pt x="183503" y="24582"/>
                    <a:pt x="192446" y="12400"/>
                    <a:pt x="201302" y="156"/>
                  </a:cubicBezTo>
                  <a:lnTo>
                    <a:pt x="275448" y="5164"/>
                  </a:lnTo>
                  <a:close/>
                </a:path>
              </a:pathLst>
            </a:custGeom>
            <a:solidFill>
              <a:srgbClr val="000000"/>
            </a:solidFill>
            <a:ln w="7620" cap="flat">
              <a:noFill/>
              <a:prstDash val="solid"/>
              <a:bevel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107" name="Forma libre: forma 106">
              <a:extLst>
                <a:ext uri="{FF2B5EF4-FFF2-40B4-BE49-F238E27FC236}">
                  <a16:creationId xmlns:a16="http://schemas.microsoft.com/office/drawing/2014/main" id="{189C3BC8-947F-69EA-70D4-8951A047A748}"/>
                </a:ext>
              </a:extLst>
            </p:cNvPr>
            <p:cNvSpPr/>
            <p:nvPr/>
          </p:nvSpPr>
          <p:spPr>
            <a:xfrm>
              <a:off x="4486033" y="5432192"/>
              <a:ext cx="114304" cy="1398060"/>
            </a:xfrm>
            <a:custGeom>
              <a:avLst/>
              <a:gdLst>
                <a:gd name="connsiteX0" fmla="*/ 89586 w 114304"/>
                <a:gd name="connsiteY0" fmla="*/ 2737 h 1398060"/>
                <a:gd name="connsiteX1" fmla="*/ 80334 w 114304"/>
                <a:gd name="connsiteY1" fmla="*/ 44929 h 1398060"/>
                <a:gd name="connsiteX2" fmla="*/ 70855 w 114304"/>
                <a:gd name="connsiteY2" fmla="*/ 105121 h 1398060"/>
                <a:gd name="connsiteX3" fmla="*/ 62636 w 114304"/>
                <a:gd name="connsiteY3" fmla="*/ 176977 h 1398060"/>
                <a:gd name="connsiteX4" fmla="*/ 56851 w 114304"/>
                <a:gd name="connsiteY4" fmla="*/ 256321 h 1398060"/>
                <a:gd name="connsiteX5" fmla="*/ 53060 w 114304"/>
                <a:gd name="connsiteY5" fmla="*/ 340489 h 1398060"/>
                <a:gd name="connsiteX6" fmla="*/ 50637 w 114304"/>
                <a:gd name="connsiteY6" fmla="*/ 427645 h 1398060"/>
                <a:gd name="connsiteX7" fmla="*/ 49111 w 114304"/>
                <a:gd name="connsiteY7" fmla="*/ 516709 h 1398060"/>
                <a:gd name="connsiteX8" fmla="*/ 49413 w 114304"/>
                <a:gd name="connsiteY8" fmla="*/ 605089 h 1398060"/>
                <a:gd name="connsiteX9" fmla="*/ 52326 w 114304"/>
                <a:gd name="connsiteY9" fmla="*/ 691993 h 1398060"/>
                <a:gd name="connsiteX10" fmla="*/ 58179 w 114304"/>
                <a:gd name="connsiteY10" fmla="*/ 778249 h 1398060"/>
                <a:gd name="connsiteX11" fmla="*/ 66398 w 114304"/>
                <a:gd name="connsiteY11" fmla="*/ 861265 h 1398060"/>
                <a:gd name="connsiteX12" fmla="*/ 74034 w 114304"/>
                <a:gd name="connsiteY12" fmla="*/ 944497 h 1398060"/>
                <a:gd name="connsiteX13" fmla="*/ 80740 w 114304"/>
                <a:gd name="connsiteY13" fmla="*/ 1028341 h 1398060"/>
                <a:gd name="connsiteX14" fmla="*/ 87091 w 114304"/>
                <a:gd name="connsiteY14" fmla="*/ 1112293 h 1398060"/>
                <a:gd name="connsiteX15" fmla="*/ 93841 w 114304"/>
                <a:gd name="connsiteY15" fmla="*/ 1195273 h 1398060"/>
                <a:gd name="connsiteX16" fmla="*/ 100400 w 114304"/>
                <a:gd name="connsiteY16" fmla="*/ 1278325 h 1398060"/>
                <a:gd name="connsiteX17" fmla="*/ 109267 w 114304"/>
                <a:gd name="connsiteY17" fmla="*/ 1357922 h 1398060"/>
                <a:gd name="connsiteX18" fmla="*/ 114231 w 114304"/>
                <a:gd name="connsiteY18" fmla="*/ 1396909 h 1398060"/>
                <a:gd name="connsiteX19" fmla="*/ 64886 w 114304"/>
                <a:gd name="connsiteY19" fmla="*/ 1398205 h 1398060"/>
                <a:gd name="connsiteX20" fmla="*/ 64886 w 114304"/>
                <a:gd name="connsiteY20" fmla="*/ 1398205 h 1398060"/>
                <a:gd name="connsiteX21" fmla="*/ 59990 w 114304"/>
                <a:gd name="connsiteY21" fmla="*/ 1359074 h 1398060"/>
                <a:gd name="connsiteX22" fmla="*/ 51239 w 114304"/>
                <a:gd name="connsiteY22" fmla="*/ 1279226 h 1398060"/>
                <a:gd name="connsiteX23" fmla="*/ 44715 w 114304"/>
                <a:gd name="connsiteY23" fmla="*/ 1196101 h 1398060"/>
                <a:gd name="connsiteX24" fmla="*/ 38041 w 114304"/>
                <a:gd name="connsiteY24" fmla="*/ 1112978 h 1398060"/>
                <a:gd name="connsiteX25" fmla="*/ 31626 w 114304"/>
                <a:gd name="connsiteY25" fmla="*/ 1029205 h 1398060"/>
                <a:gd name="connsiteX26" fmla="*/ 24962 w 114304"/>
                <a:gd name="connsiteY26" fmla="*/ 945325 h 1398060"/>
                <a:gd name="connsiteX27" fmla="*/ 17251 w 114304"/>
                <a:gd name="connsiteY27" fmla="*/ 862309 h 1398060"/>
                <a:gd name="connsiteX28" fmla="*/ 9165 w 114304"/>
                <a:gd name="connsiteY28" fmla="*/ 779041 h 1398060"/>
                <a:gd name="connsiteX29" fmla="*/ 3402 w 114304"/>
                <a:gd name="connsiteY29" fmla="*/ 692497 h 1398060"/>
                <a:gd name="connsiteX30" fmla="*/ 468 w 114304"/>
                <a:gd name="connsiteY30" fmla="*/ 605305 h 1398060"/>
                <a:gd name="connsiteX31" fmla="*/ 295 w 114304"/>
                <a:gd name="connsiteY31" fmla="*/ 516565 h 1398060"/>
                <a:gd name="connsiteX32" fmla="*/ 1746 w 114304"/>
                <a:gd name="connsiteY32" fmla="*/ 427429 h 1398060"/>
                <a:gd name="connsiteX33" fmla="*/ 4046 w 114304"/>
                <a:gd name="connsiteY33" fmla="*/ 340129 h 1398060"/>
                <a:gd name="connsiteX34" fmla="*/ 7653 w 114304"/>
                <a:gd name="connsiteY34" fmla="*/ 255745 h 1398060"/>
                <a:gd name="connsiteX35" fmla="*/ 13147 w 114304"/>
                <a:gd name="connsiteY35" fmla="*/ 176005 h 1398060"/>
                <a:gd name="connsiteX36" fmla="*/ 20909 w 114304"/>
                <a:gd name="connsiteY36" fmla="*/ 103717 h 1398060"/>
                <a:gd name="connsiteX37" fmla="*/ 29642 w 114304"/>
                <a:gd name="connsiteY37" fmla="*/ 43201 h 1398060"/>
                <a:gd name="connsiteX38" fmla="*/ 37810 w 114304"/>
                <a:gd name="connsiteY38" fmla="*/ 145 h 1398060"/>
                <a:gd name="connsiteX39" fmla="*/ 89586 w 114304"/>
                <a:gd name="connsiteY39" fmla="*/ 2737 h 13980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114304" h="1398060">
                  <a:moveTo>
                    <a:pt x="89586" y="2737"/>
                  </a:moveTo>
                  <a:cubicBezTo>
                    <a:pt x="85719" y="16453"/>
                    <a:pt x="82904" y="30673"/>
                    <a:pt x="80334" y="44929"/>
                  </a:cubicBezTo>
                  <a:cubicBezTo>
                    <a:pt x="76957" y="64945"/>
                    <a:pt x="73753" y="84997"/>
                    <a:pt x="70855" y="105121"/>
                  </a:cubicBezTo>
                  <a:cubicBezTo>
                    <a:pt x="67460" y="128917"/>
                    <a:pt x="64922" y="152929"/>
                    <a:pt x="62636" y="176977"/>
                  </a:cubicBezTo>
                  <a:cubicBezTo>
                    <a:pt x="60174" y="203329"/>
                    <a:pt x="58424" y="229825"/>
                    <a:pt x="56851" y="256321"/>
                  </a:cubicBezTo>
                  <a:cubicBezTo>
                    <a:pt x="55227" y="284329"/>
                    <a:pt x="54083" y="312409"/>
                    <a:pt x="53060" y="340489"/>
                  </a:cubicBezTo>
                  <a:cubicBezTo>
                    <a:pt x="52023" y="369541"/>
                    <a:pt x="51293" y="398593"/>
                    <a:pt x="50637" y="427645"/>
                  </a:cubicBezTo>
                  <a:cubicBezTo>
                    <a:pt x="49982" y="457345"/>
                    <a:pt x="49525" y="487009"/>
                    <a:pt x="49111" y="516709"/>
                  </a:cubicBezTo>
                  <a:cubicBezTo>
                    <a:pt x="48427" y="546157"/>
                    <a:pt x="48834" y="575641"/>
                    <a:pt x="49413" y="605089"/>
                  </a:cubicBezTo>
                  <a:cubicBezTo>
                    <a:pt x="49863" y="634105"/>
                    <a:pt x="50911" y="663049"/>
                    <a:pt x="52326" y="691993"/>
                  </a:cubicBezTo>
                  <a:cubicBezTo>
                    <a:pt x="53525" y="720829"/>
                    <a:pt x="55846" y="749557"/>
                    <a:pt x="58179" y="778249"/>
                  </a:cubicBezTo>
                  <a:cubicBezTo>
                    <a:pt x="60350" y="806005"/>
                    <a:pt x="63500" y="833617"/>
                    <a:pt x="66398" y="861265"/>
                  </a:cubicBezTo>
                  <a:cubicBezTo>
                    <a:pt x="69339" y="888913"/>
                    <a:pt x="71805" y="916705"/>
                    <a:pt x="74034" y="944497"/>
                  </a:cubicBezTo>
                  <a:cubicBezTo>
                    <a:pt x="75938" y="972505"/>
                    <a:pt x="78361" y="1000405"/>
                    <a:pt x="80740" y="1028341"/>
                  </a:cubicBezTo>
                  <a:cubicBezTo>
                    <a:pt x="83163" y="1056277"/>
                    <a:pt x="85226" y="1084249"/>
                    <a:pt x="87091" y="1112293"/>
                  </a:cubicBezTo>
                  <a:cubicBezTo>
                    <a:pt x="89215" y="1139978"/>
                    <a:pt x="91627" y="1167590"/>
                    <a:pt x="93841" y="1195273"/>
                  </a:cubicBezTo>
                  <a:cubicBezTo>
                    <a:pt x="95832" y="1222994"/>
                    <a:pt x="97988" y="1250678"/>
                    <a:pt x="100400" y="1278325"/>
                  </a:cubicBezTo>
                  <a:cubicBezTo>
                    <a:pt x="103089" y="1304930"/>
                    <a:pt x="106308" y="1331390"/>
                    <a:pt x="109267" y="1357922"/>
                  </a:cubicBezTo>
                  <a:cubicBezTo>
                    <a:pt x="110840" y="1370954"/>
                    <a:pt x="112547" y="1383914"/>
                    <a:pt x="114231" y="1396909"/>
                  </a:cubicBezTo>
                  <a:cubicBezTo>
                    <a:pt x="114231" y="1396909"/>
                    <a:pt x="64886" y="1398205"/>
                    <a:pt x="64886" y="1398205"/>
                  </a:cubicBezTo>
                  <a:lnTo>
                    <a:pt x="64886" y="1398205"/>
                  </a:lnTo>
                  <a:cubicBezTo>
                    <a:pt x="63205" y="1385173"/>
                    <a:pt x="61502" y="1372141"/>
                    <a:pt x="59990" y="1359074"/>
                  </a:cubicBezTo>
                  <a:cubicBezTo>
                    <a:pt x="57002" y="1332470"/>
                    <a:pt x="53762" y="1305938"/>
                    <a:pt x="51239" y="1279226"/>
                  </a:cubicBezTo>
                  <a:cubicBezTo>
                    <a:pt x="48855" y="1251542"/>
                    <a:pt x="46803" y="1223821"/>
                    <a:pt x="44715" y="1196101"/>
                  </a:cubicBezTo>
                  <a:cubicBezTo>
                    <a:pt x="42480" y="1168382"/>
                    <a:pt x="40050" y="1140697"/>
                    <a:pt x="38041" y="1112978"/>
                  </a:cubicBezTo>
                  <a:cubicBezTo>
                    <a:pt x="36140" y="1085005"/>
                    <a:pt x="34041" y="1057069"/>
                    <a:pt x="31626" y="1029205"/>
                  </a:cubicBezTo>
                  <a:cubicBezTo>
                    <a:pt x="29253" y="1001269"/>
                    <a:pt x="26949" y="973333"/>
                    <a:pt x="24962" y="945325"/>
                  </a:cubicBezTo>
                  <a:cubicBezTo>
                    <a:pt x="22698" y="917605"/>
                    <a:pt x="20192" y="889921"/>
                    <a:pt x="17251" y="862309"/>
                  </a:cubicBezTo>
                  <a:cubicBezTo>
                    <a:pt x="14353" y="834589"/>
                    <a:pt x="11282" y="806905"/>
                    <a:pt x="9165" y="779041"/>
                  </a:cubicBezTo>
                  <a:cubicBezTo>
                    <a:pt x="6850" y="750241"/>
                    <a:pt x="4662" y="721441"/>
                    <a:pt x="3402" y="692497"/>
                  </a:cubicBezTo>
                  <a:cubicBezTo>
                    <a:pt x="1965" y="663445"/>
                    <a:pt x="896" y="634393"/>
                    <a:pt x="468" y="605305"/>
                  </a:cubicBezTo>
                  <a:cubicBezTo>
                    <a:pt x="-76" y="575713"/>
                    <a:pt x="-335" y="546157"/>
                    <a:pt x="295" y="516565"/>
                  </a:cubicBezTo>
                  <a:cubicBezTo>
                    <a:pt x="687" y="486865"/>
                    <a:pt x="1127" y="457129"/>
                    <a:pt x="1746" y="427429"/>
                  </a:cubicBezTo>
                  <a:cubicBezTo>
                    <a:pt x="2369" y="398341"/>
                    <a:pt x="3063" y="369217"/>
                    <a:pt x="4046" y="340129"/>
                  </a:cubicBezTo>
                  <a:cubicBezTo>
                    <a:pt x="5025" y="311977"/>
                    <a:pt x="6112" y="283825"/>
                    <a:pt x="7653" y="255745"/>
                  </a:cubicBezTo>
                  <a:cubicBezTo>
                    <a:pt x="9151" y="229141"/>
                    <a:pt x="10814" y="202501"/>
                    <a:pt x="13147" y="176005"/>
                  </a:cubicBezTo>
                  <a:cubicBezTo>
                    <a:pt x="15314" y="151813"/>
                    <a:pt x="17719" y="127693"/>
                    <a:pt x="20909" y="103717"/>
                  </a:cubicBezTo>
                  <a:cubicBezTo>
                    <a:pt x="23619" y="83485"/>
                    <a:pt x="26622" y="63361"/>
                    <a:pt x="29642" y="43201"/>
                  </a:cubicBezTo>
                  <a:cubicBezTo>
                    <a:pt x="31953" y="28693"/>
                    <a:pt x="34484" y="14257"/>
                    <a:pt x="37810" y="145"/>
                  </a:cubicBezTo>
                  <a:cubicBezTo>
                    <a:pt x="37810" y="145"/>
                    <a:pt x="89586" y="2737"/>
                    <a:pt x="89586" y="2737"/>
                  </a:cubicBezTo>
                  <a:close/>
                </a:path>
              </a:pathLst>
            </a:custGeom>
            <a:solidFill>
              <a:srgbClr val="000000"/>
            </a:solidFill>
            <a:ln w="7620" cap="flat">
              <a:noFill/>
              <a:prstDash val="solid"/>
              <a:bevel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108" name="Forma libre: forma 107">
              <a:extLst>
                <a:ext uri="{FF2B5EF4-FFF2-40B4-BE49-F238E27FC236}">
                  <a16:creationId xmlns:a16="http://schemas.microsoft.com/office/drawing/2014/main" id="{65993818-A483-F55B-EE1B-5FADDF9AB940}"/>
                </a:ext>
              </a:extLst>
            </p:cNvPr>
            <p:cNvSpPr/>
            <p:nvPr/>
          </p:nvSpPr>
          <p:spPr>
            <a:xfrm>
              <a:off x="5434437" y="5073603"/>
              <a:ext cx="494172" cy="220384"/>
            </a:xfrm>
            <a:custGeom>
              <a:avLst/>
              <a:gdLst>
                <a:gd name="connsiteX0" fmla="*/ 80079 w 494172"/>
                <a:gd name="connsiteY0" fmla="*/ 72 h 220384"/>
                <a:gd name="connsiteX1" fmla="*/ 120435 w 494172"/>
                <a:gd name="connsiteY1" fmla="*/ 23406 h 220384"/>
                <a:gd name="connsiteX2" fmla="*/ 173715 w 494172"/>
                <a:gd name="connsiteY2" fmla="*/ 56102 h 220384"/>
                <a:gd name="connsiteX3" fmla="*/ 235635 w 494172"/>
                <a:gd name="connsiteY3" fmla="*/ 93592 h 220384"/>
                <a:gd name="connsiteX4" fmla="*/ 304827 w 494172"/>
                <a:gd name="connsiteY4" fmla="*/ 130060 h 220384"/>
                <a:gd name="connsiteX5" fmla="*/ 379455 w 494172"/>
                <a:gd name="connsiteY5" fmla="*/ 164332 h 220384"/>
                <a:gd name="connsiteX6" fmla="*/ 456639 w 494172"/>
                <a:gd name="connsiteY6" fmla="*/ 196444 h 220384"/>
                <a:gd name="connsiteX7" fmla="*/ 494187 w 494172"/>
                <a:gd name="connsiteY7" fmla="*/ 212392 h 220384"/>
                <a:gd name="connsiteX8" fmla="*/ 417579 w 494172"/>
                <a:gd name="connsiteY8" fmla="*/ 220456 h 220384"/>
                <a:gd name="connsiteX9" fmla="*/ 417579 w 494172"/>
                <a:gd name="connsiteY9" fmla="*/ 220456 h 220384"/>
                <a:gd name="connsiteX10" fmla="*/ 380139 w 494172"/>
                <a:gd name="connsiteY10" fmla="*/ 204544 h 220384"/>
                <a:gd name="connsiteX11" fmla="*/ 303027 w 494172"/>
                <a:gd name="connsiteY11" fmla="*/ 172324 h 220384"/>
                <a:gd name="connsiteX12" fmla="*/ 228111 w 494172"/>
                <a:gd name="connsiteY12" fmla="*/ 137656 h 220384"/>
                <a:gd name="connsiteX13" fmla="*/ 158559 w 494172"/>
                <a:gd name="connsiteY13" fmla="*/ 100792 h 220384"/>
                <a:gd name="connsiteX14" fmla="*/ 95991 w 494172"/>
                <a:gd name="connsiteY14" fmla="*/ 63151 h 220384"/>
                <a:gd name="connsiteX15" fmla="*/ 41847 w 494172"/>
                <a:gd name="connsiteY15" fmla="*/ 30650 h 220384"/>
                <a:gd name="connsiteX16" fmla="*/ 15 w 494172"/>
                <a:gd name="connsiteY16" fmla="*/ 8294 h 220384"/>
                <a:gd name="connsiteX17" fmla="*/ 80079 w 494172"/>
                <a:gd name="connsiteY17" fmla="*/ 72 h 220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94172" h="220384">
                  <a:moveTo>
                    <a:pt x="80079" y="72"/>
                  </a:moveTo>
                  <a:cubicBezTo>
                    <a:pt x="94011" y="7102"/>
                    <a:pt x="107223" y="15256"/>
                    <a:pt x="120435" y="23406"/>
                  </a:cubicBezTo>
                  <a:cubicBezTo>
                    <a:pt x="138147" y="34362"/>
                    <a:pt x="156111" y="44985"/>
                    <a:pt x="173715" y="56102"/>
                  </a:cubicBezTo>
                  <a:cubicBezTo>
                    <a:pt x="194019" y="69040"/>
                    <a:pt x="214791" y="81388"/>
                    <a:pt x="235635" y="93592"/>
                  </a:cubicBezTo>
                  <a:cubicBezTo>
                    <a:pt x="258243" y="106480"/>
                    <a:pt x="281571" y="118216"/>
                    <a:pt x="304827" y="130060"/>
                  </a:cubicBezTo>
                  <a:cubicBezTo>
                    <a:pt x="329199" y="142408"/>
                    <a:pt x="354399" y="153280"/>
                    <a:pt x="379455" y="164332"/>
                  </a:cubicBezTo>
                  <a:cubicBezTo>
                    <a:pt x="404907" y="175564"/>
                    <a:pt x="430971" y="185572"/>
                    <a:pt x="456639" y="196444"/>
                  </a:cubicBezTo>
                  <a:cubicBezTo>
                    <a:pt x="469167" y="201736"/>
                    <a:pt x="481731" y="206992"/>
                    <a:pt x="494187" y="212392"/>
                  </a:cubicBezTo>
                  <a:cubicBezTo>
                    <a:pt x="494187" y="212392"/>
                    <a:pt x="417579" y="220456"/>
                    <a:pt x="417579" y="220456"/>
                  </a:cubicBezTo>
                  <a:lnTo>
                    <a:pt x="417579" y="220456"/>
                  </a:lnTo>
                  <a:cubicBezTo>
                    <a:pt x="405123" y="215128"/>
                    <a:pt x="392631" y="209836"/>
                    <a:pt x="380139" y="204544"/>
                  </a:cubicBezTo>
                  <a:cubicBezTo>
                    <a:pt x="354435" y="193780"/>
                    <a:pt x="328443" y="183628"/>
                    <a:pt x="303027" y="172324"/>
                  </a:cubicBezTo>
                  <a:cubicBezTo>
                    <a:pt x="277827" y="161236"/>
                    <a:pt x="252591" y="150148"/>
                    <a:pt x="228111" y="137656"/>
                  </a:cubicBezTo>
                  <a:cubicBezTo>
                    <a:pt x="204711" y="125704"/>
                    <a:pt x="181203" y="113932"/>
                    <a:pt x="158559" y="100792"/>
                  </a:cubicBezTo>
                  <a:cubicBezTo>
                    <a:pt x="137535" y="88480"/>
                    <a:pt x="116583" y="76060"/>
                    <a:pt x="95991" y="63151"/>
                  </a:cubicBezTo>
                  <a:cubicBezTo>
                    <a:pt x="78027" y="52163"/>
                    <a:pt x="59955" y="41403"/>
                    <a:pt x="41847" y="30650"/>
                  </a:cubicBezTo>
                  <a:cubicBezTo>
                    <a:pt x="28203" y="22694"/>
                    <a:pt x="14595" y="14720"/>
                    <a:pt x="15" y="8294"/>
                  </a:cubicBezTo>
                  <a:cubicBezTo>
                    <a:pt x="15" y="8294"/>
                    <a:pt x="80079" y="72"/>
                    <a:pt x="80079" y="72"/>
                  </a:cubicBezTo>
                  <a:close/>
                </a:path>
              </a:pathLst>
            </a:custGeom>
            <a:solidFill>
              <a:srgbClr val="000000"/>
            </a:solidFill>
            <a:ln w="7620" cap="flat">
              <a:noFill/>
              <a:prstDash val="solid"/>
              <a:bevel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109" name="Forma libre: forma 108">
              <a:extLst>
                <a:ext uri="{FF2B5EF4-FFF2-40B4-BE49-F238E27FC236}">
                  <a16:creationId xmlns:a16="http://schemas.microsoft.com/office/drawing/2014/main" id="{F60BB550-D94A-AE93-AC1E-AF6E6F989345}"/>
                </a:ext>
              </a:extLst>
            </p:cNvPr>
            <p:cNvSpPr/>
            <p:nvPr/>
          </p:nvSpPr>
          <p:spPr>
            <a:xfrm>
              <a:off x="5559537" y="4812293"/>
              <a:ext cx="1620972" cy="1118617"/>
            </a:xfrm>
            <a:custGeom>
              <a:avLst/>
              <a:gdLst>
                <a:gd name="connsiteX0" fmla="*/ 1560381 w 1620972"/>
                <a:gd name="connsiteY0" fmla="*/ 86 h 1118617"/>
                <a:gd name="connsiteX1" fmla="*/ 1544361 w 1620972"/>
                <a:gd name="connsiteY1" fmla="*/ 31194 h 1118617"/>
                <a:gd name="connsiteX2" fmla="*/ 1435136 w 1620972"/>
                <a:gd name="connsiteY2" fmla="*/ 238993 h 1118617"/>
                <a:gd name="connsiteX3" fmla="*/ 1306545 w 1620972"/>
                <a:gd name="connsiteY3" fmla="*/ 476237 h 1118617"/>
                <a:gd name="connsiteX4" fmla="*/ 1172192 w 1620972"/>
                <a:gd name="connsiteY4" fmla="*/ 717113 h 1118617"/>
                <a:gd name="connsiteX5" fmla="*/ 1044465 w 1620972"/>
                <a:gd name="connsiteY5" fmla="*/ 925229 h 1118617"/>
                <a:gd name="connsiteX6" fmla="*/ 936968 w 1620972"/>
                <a:gd name="connsiteY6" fmla="*/ 1060661 h 1118617"/>
                <a:gd name="connsiteX7" fmla="*/ 866408 w 1620972"/>
                <a:gd name="connsiteY7" fmla="*/ 1103645 h 1118617"/>
                <a:gd name="connsiteX8" fmla="*/ 818420 w 1620972"/>
                <a:gd name="connsiteY8" fmla="*/ 1091153 h 1118617"/>
                <a:gd name="connsiteX9" fmla="*/ 714812 w 1620972"/>
                <a:gd name="connsiteY9" fmla="*/ 1057817 h 1118617"/>
                <a:gd name="connsiteX10" fmla="*/ 609836 w 1620972"/>
                <a:gd name="connsiteY10" fmla="*/ 1028693 h 1118617"/>
                <a:gd name="connsiteX11" fmla="*/ 505400 w 1620972"/>
                <a:gd name="connsiteY11" fmla="*/ 1001405 h 1118617"/>
                <a:gd name="connsiteX12" fmla="*/ 404708 w 1620972"/>
                <a:gd name="connsiteY12" fmla="*/ 977249 h 1118617"/>
                <a:gd name="connsiteX13" fmla="*/ 308408 w 1620972"/>
                <a:gd name="connsiteY13" fmla="*/ 956045 h 1118617"/>
                <a:gd name="connsiteX14" fmla="*/ 216608 w 1620972"/>
                <a:gd name="connsiteY14" fmla="*/ 934265 h 1118617"/>
                <a:gd name="connsiteX15" fmla="*/ 133592 w 1620972"/>
                <a:gd name="connsiteY15" fmla="*/ 916193 h 1118617"/>
                <a:gd name="connsiteX16" fmla="*/ 72536 w 1620972"/>
                <a:gd name="connsiteY16" fmla="*/ 904241 h 1118617"/>
                <a:gd name="connsiteX17" fmla="*/ 68 w 1620972"/>
                <a:gd name="connsiteY17" fmla="*/ 914609 h 1118617"/>
                <a:gd name="connsiteX18" fmla="*/ 63680 w 1620972"/>
                <a:gd name="connsiteY18" fmla="*/ 925913 h 1118617"/>
                <a:gd name="connsiteX19" fmla="*/ 147812 w 1620972"/>
                <a:gd name="connsiteY19" fmla="*/ 943697 h 1118617"/>
                <a:gd name="connsiteX20" fmla="*/ 239936 w 1620972"/>
                <a:gd name="connsiteY20" fmla="*/ 965369 h 1118617"/>
                <a:gd name="connsiteX21" fmla="*/ 336632 w 1620972"/>
                <a:gd name="connsiteY21" fmla="*/ 986645 h 1118617"/>
                <a:gd name="connsiteX22" fmla="*/ 437648 w 1620972"/>
                <a:gd name="connsiteY22" fmla="*/ 1010585 h 1118617"/>
                <a:gd name="connsiteX23" fmla="*/ 542336 w 1620972"/>
                <a:gd name="connsiteY23" fmla="*/ 1037693 h 1118617"/>
                <a:gd name="connsiteX24" fmla="*/ 647312 w 1620972"/>
                <a:gd name="connsiteY24" fmla="*/ 1066637 h 1118617"/>
                <a:gd name="connsiteX25" fmla="*/ 750632 w 1620972"/>
                <a:gd name="connsiteY25" fmla="*/ 1099793 h 1118617"/>
                <a:gd name="connsiteX26" fmla="*/ 913604 w 1620972"/>
                <a:gd name="connsiteY26" fmla="*/ 1118297 h 1118617"/>
                <a:gd name="connsiteX27" fmla="*/ 1003676 w 1620972"/>
                <a:gd name="connsiteY27" fmla="*/ 1066313 h 1118617"/>
                <a:gd name="connsiteX28" fmla="*/ 1105412 w 1620972"/>
                <a:gd name="connsiteY28" fmla="*/ 928901 h 1118617"/>
                <a:gd name="connsiteX29" fmla="*/ 1229109 w 1620972"/>
                <a:gd name="connsiteY29" fmla="*/ 720101 h 1118617"/>
                <a:gd name="connsiteX30" fmla="*/ 1362200 w 1620972"/>
                <a:gd name="connsiteY30" fmla="*/ 479081 h 1118617"/>
                <a:gd name="connsiteX31" fmla="*/ 1492341 w 1620972"/>
                <a:gd name="connsiteY31" fmla="*/ 241877 h 1118617"/>
                <a:gd name="connsiteX32" fmla="*/ 1604481 w 1620972"/>
                <a:gd name="connsiteY32" fmla="*/ 34167 h 1118617"/>
                <a:gd name="connsiteX33" fmla="*/ 1621041 w 1620972"/>
                <a:gd name="connsiteY33" fmla="*/ 3063 h 11186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1620972" h="1118617">
                  <a:moveTo>
                    <a:pt x="1560381" y="86"/>
                  </a:moveTo>
                  <a:cubicBezTo>
                    <a:pt x="1555017" y="10458"/>
                    <a:pt x="1549689" y="20822"/>
                    <a:pt x="1544361" y="31194"/>
                  </a:cubicBezTo>
                  <a:cubicBezTo>
                    <a:pt x="1508253" y="100620"/>
                    <a:pt x="1472109" y="170039"/>
                    <a:pt x="1435136" y="238993"/>
                  </a:cubicBezTo>
                  <a:cubicBezTo>
                    <a:pt x="1392548" y="318222"/>
                    <a:pt x="1349960" y="397433"/>
                    <a:pt x="1306545" y="476237"/>
                  </a:cubicBezTo>
                  <a:cubicBezTo>
                    <a:pt x="1262300" y="556805"/>
                    <a:pt x="1218165" y="637481"/>
                    <a:pt x="1172192" y="717113"/>
                  </a:cubicBezTo>
                  <a:cubicBezTo>
                    <a:pt x="1131585" y="787709"/>
                    <a:pt x="1090401" y="858017"/>
                    <a:pt x="1044465" y="925229"/>
                  </a:cubicBezTo>
                  <a:cubicBezTo>
                    <a:pt x="1011704" y="972713"/>
                    <a:pt x="978656" y="1020593"/>
                    <a:pt x="936968" y="1060661"/>
                  </a:cubicBezTo>
                  <a:cubicBezTo>
                    <a:pt x="915692" y="1079237"/>
                    <a:pt x="893084" y="1096085"/>
                    <a:pt x="866408" y="1103645"/>
                  </a:cubicBezTo>
                  <a:cubicBezTo>
                    <a:pt x="848660" y="1101017"/>
                    <a:pt x="828248" y="1097093"/>
                    <a:pt x="818420" y="1091153"/>
                  </a:cubicBezTo>
                  <a:cubicBezTo>
                    <a:pt x="784004" y="1079669"/>
                    <a:pt x="749588" y="1068221"/>
                    <a:pt x="714812" y="1057817"/>
                  </a:cubicBezTo>
                  <a:cubicBezTo>
                    <a:pt x="679964" y="1047629"/>
                    <a:pt x="645044" y="1037549"/>
                    <a:pt x="609836" y="1028693"/>
                  </a:cubicBezTo>
                  <a:cubicBezTo>
                    <a:pt x="575024" y="1019549"/>
                    <a:pt x="540284" y="1010261"/>
                    <a:pt x="505400" y="1001405"/>
                  </a:cubicBezTo>
                  <a:cubicBezTo>
                    <a:pt x="471884" y="993233"/>
                    <a:pt x="438296" y="985097"/>
                    <a:pt x="404708" y="977249"/>
                  </a:cubicBezTo>
                  <a:cubicBezTo>
                    <a:pt x="372596" y="970193"/>
                    <a:pt x="340448" y="963317"/>
                    <a:pt x="308408" y="956045"/>
                  </a:cubicBezTo>
                  <a:cubicBezTo>
                    <a:pt x="277772" y="948953"/>
                    <a:pt x="247244" y="941249"/>
                    <a:pt x="216608" y="934265"/>
                  </a:cubicBezTo>
                  <a:cubicBezTo>
                    <a:pt x="188996" y="927965"/>
                    <a:pt x="161312" y="921881"/>
                    <a:pt x="133592" y="916193"/>
                  </a:cubicBezTo>
                  <a:cubicBezTo>
                    <a:pt x="113288" y="911945"/>
                    <a:pt x="93020" y="907517"/>
                    <a:pt x="72536" y="904241"/>
                  </a:cubicBezTo>
                  <a:lnTo>
                    <a:pt x="68" y="914609"/>
                  </a:lnTo>
                  <a:cubicBezTo>
                    <a:pt x="21416" y="917525"/>
                    <a:pt x="42548" y="921701"/>
                    <a:pt x="63680" y="925913"/>
                  </a:cubicBezTo>
                  <a:cubicBezTo>
                    <a:pt x="91796" y="931493"/>
                    <a:pt x="119840" y="937469"/>
                    <a:pt x="147812" y="943697"/>
                  </a:cubicBezTo>
                  <a:cubicBezTo>
                    <a:pt x="178628" y="950537"/>
                    <a:pt x="209228" y="958205"/>
                    <a:pt x="239936" y="965369"/>
                  </a:cubicBezTo>
                  <a:cubicBezTo>
                    <a:pt x="272156" y="972641"/>
                    <a:pt x="304376" y="979661"/>
                    <a:pt x="336632" y="986645"/>
                  </a:cubicBezTo>
                  <a:cubicBezTo>
                    <a:pt x="370364" y="994313"/>
                    <a:pt x="404024" y="1002413"/>
                    <a:pt x="437648" y="1010585"/>
                  </a:cubicBezTo>
                  <a:cubicBezTo>
                    <a:pt x="472604" y="1019333"/>
                    <a:pt x="507452" y="1028513"/>
                    <a:pt x="542336" y="1037693"/>
                  </a:cubicBezTo>
                  <a:cubicBezTo>
                    <a:pt x="577544" y="1046585"/>
                    <a:pt x="612428" y="1056557"/>
                    <a:pt x="647312" y="1066637"/>
                  </a:cubicBezTo>
                  <a:cubicBezTo>
                    <a:pt x="682016" y="1076861"/>
                    <a:pt x="716360" y="1088237"/>
                    <a:pt x="750632" y="1099793"/>
                  </a:cubicBezTo>
                  <a:cubicBezTo>
                    <a:pt x="804776" y="1122149"/>
                    <a:pt x="854852" y="1118657"/>
                    <a:pt x="913604" y="1118297"/>
                  </a:cubicBezTo>
                  <a:cubicBezTo>
                    <a:pt x="950000" y="1113437"/>
                    <a:pt x="977864" y="1090937"/>
                    <a:pt x="1003676" y="1066313"/>
                  </a:cubicBezTo>
                  <a:cubicBezTo>
                    <a:pt x="1042917" y="1024805"/>
                    <a:pt x="1074308" y="976673"/>
                    <a:pt x="1105412" y="928901"/>
                  </a:cubicBezTo>
                  <a:cubicBezTo>
                    <a:pt x="1149080" y="860789"/>
                    <a:pt x="1189508" y="790661"/>
                    <a:pt x="1229109" y="720101"/>
                  </a:cubicBezTo>
                  <a:cubicBezTo>
                    <a:pt x="1274216" y="640181"/>
                    <a:pt x="1318029" y="559541"/>
                    <a:pt x="1362200" y="479081"/>
                  </a:cubicBezTo>
                  <a:cubicBezTo>
                    <a:pt x="1405689" y="400061"/>
                    <a:pt x="1448889" y="320915"/>
                    <a:pt x="1492341" y="241877"/>
                  </a:cubicBezTo>
                  <a:cubicBezTo>
                    <a:pt x="1530069" y="172829"/>
                    <a:pt x="1567293" y="103521"/>
                    <a:pt x="1604481" y="34167"/>
                  </a:cubicBezTo>
                  <a:lnTo>
                    <a:pt x="1621041" y="3063"/>
                  </a:lnTo>
                  <a:close/>
                </a:path>
              </a:pathLst>
            </a:custGeom>
            <a:solidFill>
              <a:srgbClr val="000000"/>
            </a:solidFill>
            <a:ln w="7620" cap="flat">
              <a:noFill/>
              <a:prstDash val="solid"/>
              <a:bevel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110" name="Forma libre: forma 109">
              <a:extLst>
                <a:ext uri="{FF2B5EF4-FFF2-40B4-BE49-F238E27FC236}">
                  <a16:creationId xmlns:a16="http://schemas.microsoft.com/office/drawing/2014/main" id="{26BDEFAE-9681-FD5C-8871-EAA28084624A}"/>
                </a:ext>
              </a:extLst>
            </p:cNvPr>
            <p:cNvSpPr/>
            <p:nvPr/>
          </p:nvSpPr>
          <p:spPr>
            <a:xfrm>
              <a:off x="5788317" y="5257483"/>
              <a:ext cx="651312" cy="294876"/>
            </a:xfrm>
            <a:custGeom>
              <a:avLst/>
              <a:gdLst>
                <a:gd name="connsiteX0" fmla="*/ 73812 w 651312"/>
                <a:gd name="connsiteY0" fmla="*/ 89 h 294876"/>
                <a:gd name="connsiteX1" fmla="*/ 119388 w 651312"/>
                <a:gd name="connsiteY1" fmla="*/ 19421 h 294876"/>
                <a:gd name="connsiteX2" fmla="*/ 183468 w 651312"/>
                <a:gd name="connsiteY2" fmla="*/ 46637 h 294876"/>
                <a:gd name="connsiteX3" fmla="*/ 255648 w 651312"/>
                <a:gd name="connsiteY3" fmla="*/ 78137 h 294876"/>
                <a:gd name="connsiteX4" fmla="*/ 335640 w 651312"/>
                <a:gd name="connsiteY4" fmla="*/ 113273 h 294876"/>
                <a:gd name="connsiteX5" fmla="*/ 424740 w 651312"/>
                <a:gd name="connsiteY5" fmla="*/ 151757 h 294876"/>
                <a:gd name="connsiteX6" fmla="*/ 514848 w 651312"/>
                <a:gd name="connsiteY6" fmla="*/ 189989 h 294876"/>
                <a:gd name="connsiteX7" fmla="*/ 602580 w 651312"/>
                <a:gd name="connsiteY7" fmla="*/ 236753 h 294876"/>
                <a:gd name="connsiteX8" fmla="*/ 651360 w 651312"/>
                <a:gd name="connsiteY8" fmla="*/ 290501 h 294876"/>
                <a:gd name="connsiteX9" fmla="*/ 582852 w 651312"/>
                <a:gd name="connsiteY9" fmla="*/ 294965 h 294876"/>
                <a:gd name="connsiteX10" fmla="*/ 582852 w 651312"/>
                <a:gd name="connsiteY10" fmla="*/ 294965 h 294876"/>
                <a:gd name="connsiteX11" fmla="*/ 533604 w 651312"/>
                <a:gd name="connsiteY11" fmla="*/ 243233 h 294876"/>
                <a:gd name="connsiteX12" fmla="*/ 445692 w 651312"/>
                <a:gd name="connsiteY12" fmla="*/ 198341 h 294876"/>
                <a:gd name="connsiteX13" fmla="*/ 355728 w 651312"/>
                <a:gd name="connsiteY13" fmla="*/ 159857 h 294876"/>
                <a:gd name="connsiteX14" fmla="*/ 266088 w 651312"/>
                <a:gd name="connsiteY14" fmla="*/ 121373 h 294876"/>
                <a:gd name="connsiteX15" fmla="*/ 185268 w 651312"/>
                <a:gd name="connsiteY15" fmla="*/ 86237 h 294876"/>
                <a:gd name="connsiteX16" fmla="*/ 112692 w 651312"/>
                <a:gd name="connsiteY16" fmla="*/ 54953 h 294876"/>
                <a:gd name="connsiteX17" fmla="*/ 47496 w 651312"/>
                <a:gd name="connsiteY17" fmla="*/ 27881 h 294876"/>
                <a:gd name="connsiteX18" fmla="*/ 48 w 651312"/>
                <a:gd name="connsiteY18" fmla="*/ 8801 h 294876"/>
                <a:gd name="connsiteX19" fmla="*/ 73812 w 651312"/>
                <a:gd name="connsiteY19" fmla="*/ 89 h 2948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651312" h="294876">
                  <a:moveTo>
                    <a:pt x="73812" y="89"/>
                  </a:moveTo>
                  <a:cubicBezTo>
                    <a:pt x="89148" y="6209"/>
                    <a:pt x="104196" y="13013"/>
                    <a:pt x="119388" y="19421"/>
                  </a:cubicBezTo>
                  <a:cubicBezTo>
                    <a:pt x="140700" y="28601"/>
                    <a:pt x="162120" y="37565"/>
                    <a:pt x="183468" y="46637"/>
                  </a:cubicBezTo>
                  <a:cubicBezTo>
                    <a:pt x="207624" y="56897"/>
                    <a:pt x="231780" y="67229"/>
                    <a:pt x="255648" y="78137"/>
                  </a:cubicBezTo>
                  <a:cubicBezTo>
                    <a:pt x="282216" y="90053"/>
                    <a:pt x="309036" y="101429"/>
                    <a:pt x="335640" y="113273"/>
                  </a:cubicBezTo>
                  <a:cubicBezTo>
                    <a:pt x="365268" y="126233"/>
                    <a:pt x="395004" y="139013"/>
                    <a:pt x="424740" y="151757"/>
                  </a:cubicBezTo>
                  <a:cubicBezTo>
                    <a:pt x="454476" y="165221"/>
                    <a:pt x="484392" y="178253"/>
                    <a:pt x="514848" y="189989"/>
                  </a:cubicBezTo>
                  <a:cubicBezTo>
                    <a:pt x="546601" y="200897"/>
                    <a:pt x="575940" y="216449"/>
                    <a:pt x="602580" y="236753"/>
                  </a:cubicBezTo>
                  <a:cubicBezTo>
                    <a:pt x="621588" y="252089"/>
                    <a:pt x="636780" y="271097"/>
                    <a:pt x="651360" y="290501"/>
                  </a:cubicBezTo>
                  <a:cubicBezTo>
                    <a:pt x="651360" y="290501"/>
                    <a:pt x="582852" y="294965"/>
                    <a:pt x="582852" y="294965"/>
                  </a:cubicBezTo>
                  <a:lnTo>
                    <a:pt x="582852" y="294965"/>
                  </a:lnTo>
                  <a:cubicBezTo>
                    <a:pt x="568128" y="276137"/>
                    <a:pt x="552828" y="257741"/>
                    <a:pt x="533604" y="243233"/>
                  </a:cubicBezTo>
                  <a:cubicBezTo>
                    <a:pt x="506604" y="223901"/>
                    <a:pt x="477120" y="209249"/>
                    <a:pt x="445692" y="198341"/>
                  </a:cubicBezTo>
                  <a:cubicBezTo>
                    <a:pt x="415344" y="186389"/>
                    <a:pt x="385500" y="173177"/>
                    <a:pt x="355728" y="159857"/>
                  </a:cubicBezTo>
                  <a:cubicBezTo>
                    <a:pt x="325812" y="147041"/>
                    <a:pt x="295896" y="134333"/>
                    <a:pt x="266088" y="121373"/>
                  </a:cubicBezTo>
                  <a:cubicBezTo>
                    <a:pt x="239160" y="109637"/>
                    <a:pt x="212124" y="98153"/>
                    <a:pt x="185268" y="86237"/>
                  </a:cubicBezTo>
                  <a:cubicBezTo>
                    <a:pt x="161220" y="75509"/>
                    <a:pt x="137028" y="65105"/>
                    <a:pt x="112692" y="54953"/>
                  </a:cubicBezTo>
                  <a:cubicBezTo>
                    <a:pt x="90984" y="45917"/>
                    <a:pt x="69240" y="36845"/>
                    <a:pt x="47496" y="27881"/>
                  </a:cubicBezTo>
                  <a:cubicBezTo>
                    <a:pt x="31728" y="21401"/>
                    <a:pt x="15996" y="14921"/>
                    <a:pt x="48" y="8801"/>
                  </a:cubicBezTo>
                  <a:cubicBezTo>
                    <a:pt x="48" y="8801"/>
                    <a:pt x="73812" y="89"/>
                    <a:pt x="73812" y="89"/>
                  </a:cubicBezTo>
                  <a:close/>
                </a:path>
              </a:pathLst>
            </a:custGeom>
            <a:solidFill>
              <a:srgbClr val="000000"/>
            </a:solidFill>
            <a:ln w="7620" cap="flat">
              <a:noFill/>
              <a:prstDash val="solid"/>
              <a:bevel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111" name="Forma libre: forma 110">
              <a:extLst>
                <a:ext uri="{FF2B5EF4-FFF2-40B4-BE49-F238E27FC236}">
                  <a16:creationId xmlns:a16="http://schemas.microsoft.com/office/drawing/2014/main" id="{08B10A95-0604-DD2D-115C-EA016EA89B7C}"/>
                </a:ext>
              </a:extLst>
            </p:cNvPr>
            <p:cNvSpPr/>
            <p:nvPr/>
          </p:nvSpPr>
          <p:spPr>
            <a:xfrm>
              <a:off x="6277426" y="4598645"/>
              <a:ext cx="454189" cy="825921"/>
            </a:xfrm>
            <a:custGeom>
              <a:avLst/>
              <a:gdLst>
                <a:gd name="connsiteX0" fmla="*/ 384922 w 454189"/>
                <a:gd name="connsiteY0" fmla="*/ -210 h 825921"/>
                <a:gd name="connsiteX1" fmla="*/ 359766 w 454189"/>
                <a:gd name="connsiteY1" fmla="*/ 46063 h 825921"/>
                <a:gd name="connsiteX2" fmla="*/ 313780 w 454189"/>
                <a:gd name="connsiteY2" fmla="*/ 141827 h 825921"/>
                <a:gd name="connsiteX3" fmla="*/ 269650 w 454189"/>
                <a:gd name="connsiteY3" fmla="*/ 238163 h 825921"/>
                <a:gd name="connsiteX4" fmla="*/ 227179 w 454189"/>
                <a:gd name="connsiteY4" fmla="*/ 334622 h 825921"/>
                <a:gd name="connsiteX5" fmla="*/ 184097 w 454189"/>
                <a:gd name="connsiteY5" fmla="*/ 429215 h 825921"/>
                <a:gd name="connsiteX6" fmla="*/ 141825 w 454189"/>
                <a:gd name="connsiteY6" fmla="*/ 522493 h 825921"/>
                <a:gd name="connsiteX7" fmla="*/ 102020 w 454189"/>
                <a:gd name="connsiteY7" fmla="*/ 610361 h 825921"/>
                <a:gd name="connsiteX8" fmla="*/ 62815 w 454189"/>
                <a:gd name="connsiteY8" fmla="*/ 693905 h 825921"/>
                <a:gd name="connsiteX9" fmla="*/ 26896 w 454189"/>
                <a:gd name="connsiteY9" fmla="*/ 768858 h 825921"/>
                <a:gd name="connsiteX10" fmla="*/ -307 w 454189"/>
                <a:gd name="connsiteY10" fmla="*/ 822293 h 825921"/>
                <a:gd name="connsiteX11" fmla="*/ 73588 w 454189"/>
                <a:gd name="connsiteY11" fmla="*/ 825712 h 825921"/>
                <a:gd name="connsiteX12" fmla="*/ 98391 w 454189"/>
                <a:gd name="connsiteY12" fmla="*/ 772001 h 825921"/>
                <a:gd name="connsiteX13" fmla="*/ 133062 w 454189"/>
                <a:gd name="connsiteY13" fmla="*/ 696991 h 825921"/>
                <a:gd name="connsiteX14" fmla="*/ 171838 w 454189"/>
                <a:gd name="connsiteY14" fmla="*/ 613410 h 825921"/>
                <a:gd name="connsiteX15" fmla="*/ 211329 w 454189"/>
                <a:gd name="connsiteY15" fmla="*/ 525418 h 825921"/>
                <a:gd name="connsiteX16" fmla="*/ 253229 w 454189"/>
                <a:gd name="connsiteY16" fmla="*/ 432177 h 825921"/>
                <a:gd name="connsiteX17" fmla="*/ 296330 w 454189"/>
                <a:gd name="connsiteY17" fmla="*/ 337537 h 825921"/>
                <a:gd name="connsiteX18" fmla="*/ 338602 w 454189"/>
                <a:gd name="connsiteY18" fmla="*/ 240982 h 825921"/>
                <a:gd name="connsiteX19" fmla="*/ 382655 w 454189"/>
                <a:gd name="connsiteY19" fmla="*/ 144904 h 825921"/>
                <a:gd name="connsiteX20" fmla="*/ 428803 w 454189"/>
                <a:gd name="connsiteY20" fmla="*/ 49263 h 825921"/>
                <a:gd name="connsiteX21" fmla="*/ 453883 w 454189"/>
                <a:gd name="connsiteY21" fmla="*/ 3400 h 8259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54189" h="825921">
                  <a:moveTo>
                    <a:pt x="384922" y="-210"/>
                  </a:moveTo>
                  <a:cubicBezTo>
                    <a:pt x="376159" y="15011"/>
                    <a:pt x="367415" y="30232"/>
                    <a:pt x="359766" y="46063"/>
                  </a:cubicBezTo>
                  <a:cubicBezTo>
                    <a:pt x="344031" y="77781"/>
                    <a:pt x="329086" y="109890"/>
                    <a:pt x="313780" y="141827"/>
                  </a:cubicBezTo>
                  <a:cubicBezTo>
                    <a:pt x="298530" y="173698"/>
                    <a:pt x="283614" y="205702"/>
                    <a:pt x="269650" y="238163"/>
                  </a:cubicBezTo>
                  <a:cubicBezTo>
                    <a:pt x="255697" y="270395"/>
                    <a:pt x="241685" y="302619"/>
                    <a:pt x="227179" y="334622"/>
                  </a:cubicBezTo>
                  <a:cubicBezTo>
                    <a:pt x="212967" y="366217"/>
                    <a:pt x="198327" y="397621"/>
                    <a:pt x="184097" y="429215"/>
                  </a:cubicBezTo>
                  <a:cubicBezTo>
                    <a:pt x="169914" y="460267"/>
                    <a:pt x="155627" y="491271"/>
                    <a:pt x="141825" y="522493"/>
                  </a:cubicBezTo>
                  <a:cubicBezTo>
                    <a:pt x="128624" y="551811"/>
                    <a:pt x="115717" y="581272"/>
                    <a:pt x="102020" y="610361"/>
                  </a:cubicBezTo>
                  <a:cubicBezTo>
                    <a:pt x="88914" y="638193"/>
                    <a:pt x="76036" y="666121"/>
                    <a:pt x="62815" y="693905"/>
                  </a:cubicBezTo>
                  <a:cubicBezTo>
                    <a:pt x="50938" y="718937"/>
                    <a:pt x="38803" y="743845"/>
                    <a:pt x="26896" y="768858"/>
                  </a:cubicBezTo>
                  <a:cubicBezTo>
                    <a:pt x="18105" y="786812"/>
                    <a:pt x="9199" y="804709"/>
                    <a:pt x="-307" y="822293"/>
                  </a:cubicBezTo>
                  <a:lnTo>
                    <a:pt x="73588" y="825712"/>
                  </a:lnTo>
                  <a:cubicBezTo>
                    <a:pt x="81694" y="807739"/>
                    <a:pt x="90238" y="789965"/>
                    <a:pt x="98391" y="772001"/>
                  </a:cubicBezTo>
                  <a:cubicBezTo>
                    <a:pt x="109602" y="746845"/>
                    <a:pt x="121461" y="721976"/>
                    <a:pt x="133062" y="696991"/>
                  </a:cubicBezTo>
                  <a:cubicBezTo>
                    <a:pt x="146016" y="669150"/>
                    <a:pt x="158884" y="641261"/>
                    <a:pt x="171838" y="613410"/>
                  </a:cubicBezTo>
                  <a:cubicBezTo>
                    <a:pt x="185383" y="584244"/>
                    <a:pt x="198356" y="554831"/>
                    <a:pt x="211329" y="525418"/>
                  </a:cubicBezTo>
                  <a:cubicBezTo>
                    <a:pt x="224893" y="494157"/>
                    <a:pt x="239113" y="463181"/>
                    <a:pt x="253229" y="432177"/>
                  </a:cubicBezTo>
                  <a:cubicBezTo>
                    <a:pt x="267441" y="400564"/>
                    <a:pt x="282090" y="369141"/>
                    <a:pt x="296330" y="337537"/>
                  </a:cubicBezTo>
                  <a:cubicBezTo>
                    <a:pt x="310789" y="305514"/>
                    <a:pt x="324657" y="273234"/>
                    <a:pt x="338602" y="240982"/>
                  </a:cubicBezTo>
                  <a:cubicBezTo>
                    <a:pt x="352756" y="208711"/>
                    <a:pt x="367453" y="176698"/>
                    <a:pt x="382655" y="144904"/>
                  </a:cubicBezTo>
                  <a:cubicBezTo>
                    <a:pt x="397895" y="112947"/>
                    <a:pt x="412925" y="80905"/>
                    <a:pt x="428803" y="49263"/>
                  </a:cubicBezTo>
                  <a:cubicBezTo>
                    <a:pt x="436462" y="33594"/>
                    <a:pt x="445167" y="18488"/>
                    <a:pt x="453883" y="3400"/>
                  </a:cubicBezTo>
                  <a:close/>
                </a:path>
              </a:pathLst>
            </a:custGeom>
            <a:solidFill>
              <a:srgbClr val="000000"/>
            </a:solidFill>
            <a:ln w="7620" cap="flat">
              <a:noFill/>
              <a:prstDash val="solid"/>
              <a:bevel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112" name="Forma libre: forma 111">
              <a:extLst>
                <a:ext uri="{FF2B5EF4-FFF2-40B4-BE49-F238E27FC236}">
                  <a16:creationId xmlns:a16="http://schemas.microsoft.com/office/drawing/2014/main" id="{0120966F-895C-DA0A-C041-E9A5CC3C55C6}"/>
                </a:ext>
              </a:extLst>
            </p:cNvPr>
            <p:cNvSpPr/>
            <p:nvPr/>
          </p:nvSpPr>
          <p:spPr>
            <a:xfrm>
              <a:off x="6680286" y="4593205"/>
              <a:ext cx="475897" cy="193787"/>
            </a:xfrm>
            <a:custGeom>
              <a:avLst/>
              <a:gdLst>
                <a:gd name="connsiteX0" fmla="*/ 72960 w 475897"/>
                <a:gd name="connsiteY0" fmla="*/ -199 h 193787"/>
                <a:gd name="connsiteX1" fmla="*/ -307 w 475897"/>
                <a:gd name="connsiteY1" fmla="*/ 11412 h 193787"/>
                <a:gd name="connsiteX2" fmla="*/ 51338 w 475897"/>
                <a:gd name="connsiteY2" fmla="*/ 11889 h 193787"/>
                <a:gd name="connsiteX3" fmla="*/ 116231 w 475897"/>
                <a:gd name="connsiteY3" fmla="*/ 21366 h 193787"/>
                <a:gd name="connsiteX4" fmla="*/ 185735 w 475897"/>
                <a:gd name="connsiteY4" fmla="*/ 41864 h 193787"/>
                <a:gd name="connsiteX5" fmla="*/ 255611 w 475897"/>
                <a:gd name="connsiteY5" fmla="*/ 71830 h 193787"/>
                <a:gd name="connsiteX6" fmla="*/ 319123 w 475897"/>
                <a:gd name="connsiteY6" fmla="*/ 110825 h 193787"/>
                <a:gd name="connsiteX7" fmla="*/ 374207 w 475897"/>
                <a:gd name="connsiteY7" fmla="*/ 158392 h 193787"/>
                <a:gd name="connsiteX8" fmla="*/ 407373 w 475897"/>
                <a:gd name="connsiteY8" fmla="*/ 193578 h 193787"/>
                <a:gd name="connsiteX9" fmla="*/ 469971 w 475897"/>
                <a:gd name="connsiteY9" fmla="*/ 189053 h 193787"/>
                <a:gd name="connsiteX10" fmla="*/ 463113 w 475897"/>
                <a:gd name="connsiteY10" fmla="*/ 183824 h 193787"/>
                <a:gd name="connsiteX11" fmla="*/ 475000 w 475897"/>
                <a:gd name="connsiteY11" fmla="*/ 188682 h 193787"/>
                <a:gd name="connsiteX12" fmla="*/ 475591 w 475897"/>
                <a:gd name="connsiteY12" fmla="*/ 188644 h 193787"/>
                <a:gd name="connsiteX13" fmla="*/ 409773 w 475897"/>
                <a:gd name="connsiteY13" fmla="*/ 147772 h 193787"/>
                <a:gd name="connsiteX14" fmla="*/ 341383 w 475897"/>
                <a:gd name="connsiteY14" fmla="*/ 94661 h 193787"/>
                <a:gd name="connsiteX15" fmla="*/ 283290 w 475897"/>
                <a:gd name="connsiteY15" fmla="*/ 44559 h 193787"/>
                <a:gd name="connsiteX16" fmla="*/ 282023 w 475897"/>
                <a:gd name="connsiteY16" fmla="*/ 43350 h 193787"/>
                <a:gd name="connsiteX17" fmla="*/ 256459 w 475897"/>
                <a:gd name="connsiteY17" fmla="*/ 33215 h 193787"/>
                <a:gd name="connsiteX18" fmla="*/ 187383 w 475897"/>
                <a:gd name="connsiteY18" fmla="*/ 11631 h 193787"/>
                <a:gd name="connsiteX19" fmla="*/ 122966 w 475897"/>
                <a:gd name="connsiteY19" fmla="*/ 992 h 193787"/>
                <a:gd name="connsiteX20" fmla="*/ 72960 w 475897"/>
                <a:gd name="connsiteY20" fmla="*/ -199 h 1937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475897" h="193787">
                  <a:moveTo>
                    <a:pt x="72960" y="-199"/>
                  </a:moveTo>
                  <a:lnTo>
                    <a:pt x="-307" y="11412"/>
                  </a:lnTo>
                  <a:cubicBezTo>
                    <a:pt x="16924" y="11317"/>
                    <a:pt x="34126" y="11108"/>
                    <a:pt x="51338" y="11889"/>
                  </a:cubicBezTo>
                  <a:cubicBezTo>
                    <a:pt x="73207" y="13127"/>
                    <a:pt x="94819" y="16937"/>
                    <a:pt x="116231" y="21366"/>
                  </a:cubicBezTo>
                  <a:cubicBezTo>
                    <a:pt x="139920" y="26357"/>
                    <a:pt x="162980" y="33672"/>
                    <a:pt x="185735" y="41864"/>
                  </a:cubicBezTo>
                  <a:cubicBezTo>
                    <a:pt x="209653" y="50369"/>
                    <a:pt x="232818" y="60685"/>
                    <a:pt x="255611" y="71830"/>
                  </a:cubicBezTo>
                  <a:cubicBezTo>
                    <a:pt x="278023" y="82793"/>
                    <a:pt x="298978" y="96185"/>
                    <a:pt x="319123" y="110825"/>
                  </a:cubicBezTo>
                  <a:cubicBezTo>
                    <a:pt x="338736" y="125198"/>
                    <a:pt x="356604" y="141667"/>
                    <a:pt x="374207" y="158392"/>
                  </a:cubicBezTo>
                  <a:cubicBezTo>
                    <a:pt x="385998" y="169413"/>
                    <a:pt x="396714" y="181481"/>
                    <a:pt x="407373" y="193578"/>
                  </a:cubicBezTo>
                  <a:lnTo>
                    <a:pt x="469971" y="189053"/>
                  </a:lnTo>
                  <a:cubicBezTo>
                    <a:pt x="467704" y="187263"/>
                    <a:pt x="465475" y="185434"/>
                    <a:pt x="463113" y="183824"/>
                  </a:cubicBezTo>
                  <a:cubicBezTo>
                    <a:pt x="466246" y="185082"/>
                    <a:pt x="471685" y="187349"/>
                    <a:pt x="475000" y="188682"/>
                  </a:cubicBezTo>
                  <a:lnTo>
                    <a:pt x="475591" y="188644"/>
                  </a:lnTo>
                  <a:cubicBezTo>
                    <a:pt x="450568" y="176385"/>
                    <a:pt x="428146" y="166803"/>
                    <a:pt x="409773" y="147772"/>
                  </a:cubicBezTo>
                  <a:cubicBezTo>
                    <a:pt x="381960" y="138609"/>
                    <a:pt x="363377" y="114644"/>
                    <a:pt x="341383" y="94661"/>
                  </a:cubicBezTo>
                  <a:cubicBezTo>
                    <a:pt x="322467" y="77459"/>
                    <a:pt x="302655" y="61257"/>
                    <a:pt x="283290" y="44559"/>
                  </a:cubicBezTo>
                  <a:cubicBezTo>
                    <a:pt x="282824" y="44159"/>
                    <a:pt x="282481" y="43750"/>
                    <a:pt x="282023" y="43350"/>
                  </a:cubicBezTo>
                  <a:cubicBezTo>
                    <a:pt x="273584" y="39778"/>
                    <a:pt x="265088" y="36349"/>
                    <a:pt x="256459" y="33215"/>
                  </a:cubicBezTo>
                  <a:cubicBezTo>
                    <a:pt x="233875" y="24671"/>
                    <a:pt x="210948" y="17023"/>
                    <a:pt x="187383" y="11631"/>
                  </a:cubicBezTo>
                  <a:cubicBezTo>
                    <a:pt x="166124" y="6955"/>
                    <a:pt x="144692" y="2773"/>
                    <a:pt x="122966" y="992"/>
                  </a:cubicBezTo>
                  <a:cubicBezTo>
                    <a:pt x="106316" y="-294"/>
                    <a:pt x="89647" y="-227"/>
                    <a:pt x="72960" y="-199"/>
                  </a:cubicBezTo>
                  <a:close/>
                </a:path>
              </a:pathLst>
            </a:custGeom>
            <a:solidFill>
              <a:srgbClr val="000000"/>
            </a:solidFill>
            <a:ln w="7620" cap="flat">
              <a:noFill/>
              <a:prstDash val="solid"/>
              <a:bevel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113" name="Forma libre: forma 112">
              <a:extLst>
                <a:ext uri="{FF2B5EF4-FFF2-40B4-BE49-F238E27FC236}">
                  <a16:creationId xmlns:a16="http://schemas.microsoft.com/office/drawing/2014/main" id="{C7E884D5-6EA6-F433-F6B4-E0C8AE976FF0}"/>
                </a:ext>
              </a:extLst>
            </p:cNvPr>
            <p:cNvSpPr/>
            <p:nvPr/>
          </p:nvSpPr>
          <p:spPr>
            <a:xfrm>
              <a:off x="7197178" y="4139748"/>
              <a:ext cx="2232" cy="4424"/>
            </a:xfrm>
            <a:custGeom>
              <a:avLst/>
              <a:gdLst>
                <a:gd name="connsiteX0" fmla="*/ 2364 w 2232"/>
                <a:gd name="connsiteY0" fmla="*/ -9 h 4424"/>
                <a:gd name="connsiteX1" fmla="*/ 132 w 2232"/>
                <a:gd name="connsiteY1" fmla="*/ 779 h 4424"/>
                <a:gd name="connsiteX2" fmla="*/ 1860 w 2232"/>
                <a:gd name="connsiteY2" fmla="*/ 4415 h 4424"/>
                <a:gd name="connsiteX3" fmla="*/ 2364 w 2232"/>
                <a:gd name="connsiteY3" fmla="*/ -9 h 44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32" h="4424">
                  <a:moveTo>
                    <a:pt x="2364" y="-9"/>
                  </a:moveTo>
                  <a:cubicBezTo>
                    <a:pt x="1608" y="254"/>
                    <a:pt x="888" y="499"/>
                    <a:pt x="132" y="779"/>
                  </a:cubicBezTo>
                  <a:cubicBezTo>
                    <a:pt x="708" y="2011"/>
                    <a:pt x="1320" y="3130"/>
                    <a:pt x="1860" y="4415"/>
                  </a:cubicBezTo>
                  <a:cubicBezTo>
                    <a:pt x="2040" y="2947"/>
                    <a:pt x="2184" y="1463"/>
                    <a:pt x="2364" y="-9"/>
                  </a:cubicBezTo>
                  <a:close/>
                </a:path>
              </a:pathLst>
            </a:custGeom>
            <a:solidFill>
              <a:srgbClr val="000000"/>
            </a:solidFill>
            <a:ln w="36000" cap="flat">
              <a:noFill/>
              <a:prstDash val="solid"/>
              <a:bevel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114" name="Forma libre: forma 113">
              <a:extLst>
                <a:ext uri="{FF2B5EF4-FFF2-40B4-BE49-F238E27FC236}">
                  <a16:creationId xmlns:a16="http://schemas.microsoft.com/office/drawing/2014/main" id="{36D17A11-2603-2017-2E17-550ED4614314}"/>
                </a:ext>
              </a:extLst>
            </p:cNvPr>
            <p:cNvSpPr/>
            <p:nvPr/>
          </p:nvSpPr>
          <p:spPr>
            <a:xfrm>
              <a:off x="6696201" y="4577864"/>
              <a:ext cx="484308" cy="241156"/>
            </a:xfrm>
            <a:custGeom>
              <a:avLst/>
              <a:gdLst>
                <a:gd name="connsiteX0" fmla="*/ 71248 w 484308"/>
                <a:gd name="connsiteY0" fmla="*/ 48 h 241156"/>
                <a:gd name="connsiteX1" fmla="*/ 123592 w 484308"/>
                <a:gd name="connsiteY1" fmla="*/ 848 h 241156"/>
                <a:gd name="connsiteX2" fmla="*/ 188104 w 484308"/>
                <a:gd name="connsiteY2" fmla="*/ 10359 h 241156"/>
                <a:gd name="connsiteX3" fmla="*/ 251536 w 484308"/>
                <a:gd name="connsiteY3" fmla="*/ 33946 h 241156"/>
                <a:gd name="connsiteX4" fmla="*/ 311440 w 484308"/>
                <a:gd name="connsiteY4" fmla="*/ 65630 h 241156"/>
                <a:gd name="connsiteX5" fmla="*/ 367384 w 484308"/>
                <a:gd name="connsiteY5" fmla="*/ 103599 h 241156"/>
                <a:gd name="connsiteX6" fmla="*/ 417280 w 484308"/>
                <a:gd name="connsiteY6" fmla="*/ 150482 h 241156"/>
                <a:gd name="connsiteX7" fmla="*/ 462352 w 484308"/>
                <a:gd name="connsiteY7" fmla="*/ 205965 h 241156"/>
                <a:gd name="connsiteX8" fmla="*/ 484420 w 484308"/>
                <a:gd name="connsiteY8" fmla="*/ 237440 h 241156"/>
                <a:gd name="connsiteX9" fmla="*/ 415804 w 484308"/>
                <a:gd name="connsiteY9" fmla="*/ 241191 h 241156"/>
                <a:gd name="connsiteX10" fmla="*/ 415804 w 484308"/>
                <a:gd name="connsiteY10" fmla="*/ 241191 h 241156"/>
                <a:gd name="connsiteX11" fmla="*/ 393376 w 484308"/>
                <a:gd name="connsiteY11" fmla="*/ 209932 h 241156"/>
                <a:gd name="connsiteX12" fmla="*/ 347980 w 484308"/>
                <a:gd name="connsiteY12" fmla="*/ 155277 h 241156"/>
                <a:gd name="connsiteX13" fmla="*/ 297904 w 484308"/>
                <a:gd name="connsiteY13" fmla="*/ 109391 h 241156"/>
                <a:gd name="connsiteX14" fmla="*/ 242104 w 484308"/>
                <a:gd name="connsiteY14" fmla="*/ 72167 h 241156"/>
                <a:gd name="connsiteX15" fmla="*/ 182272 w 484308"/>
                <a:gd name="connsiteY15" fmla="*/ 41380 h 241156"/>
                <a:gd name="connsiteX16" fmla="*/ 118876 w 484308"/>
                <a:gd name="connsiteY16" fmla="*/ 19096 h 241156"/>
                <a:gd name="connsiteX17" fmla="*/ 54220 w 484308"/>
                <a:gd name="connsiteY17" fmla="*/ 10909 h 241156"/>
                <a:gd name="connsiteX18" fmla="*/ 112 w 484308"/>
                <a:gd name="connsiteY18" fmla="*/ 10607 h 241156"/>
                <a:gd name="connsiteX19" fmla="*/ 71248 w 484308"/>
                <a:gd name="connsiteY19" fmla="*/ 48 h 241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84308" h="241156">
                  <a:moveTo>
                    <a:pt x="71248" y="48"/>
                  </a:moveTo>
                  <a:cubicBezTo>
                    <a:pt x="88708" y="-20"/>
                    <a:pt x="106168" y="142"/>
                    <a:pt x="123592" y="848"/>
                  </a:cubicBezTo>
                  <a:cubicBezTo>
                    <a:pt x="145480" y="1751"/>
                    <a:pt x="166936" y="5427"/>
                    <a:pt x="188104" y="10359"/>
                  </a:cubicBezTo>
                  <a:cubicBezTo>
                    <a:pt x="210208" y="15838"/>
                    <a:pt x="230908" y="24971"/>
                    <a:pt x="251536" y="33946"/>
                  </a:cubicBezTo>
                  <a:cubicBezTo>
                    <a:pt x="272452" y="42932"/>
                    <a:pt x="292144" y="53966"/>
                    <a:pt x="311440" y="65630"/>
                  </a:cubicBezTo>
                  <a:cubicBezTo>
                    <a:pt x="330988" y="77078"/>
                    <a:pt x="349600" y="89854"/>
                    <a:pt x="367384" y="103599"/>
                  </a:cubicBezTo>
                  <a:cubicBezTo>
                    <a:pt x="385456" y="117819"/>
                    <a:pt x="401512" y="134069"/>
                    <a:pt x="417280" y="150482"/>
                  </a:cubicBezTo>
                  <a:cubicBezTo>
                    <a:pt x="433840" y="167845"/>
                    <a:pt x="448204" y="186863"/>
                    <a:pt x="462352" y="205965"/>
                  </a:cubicBezTo>
                  <a:cubicBezTo>
                    <a:pt x="469912" y="216326"/>
                    <a:pt x="477076" y="226935"/>
                    <a:pt x="484420" y="237440"/>
                  </a:cubicBezTo>
                  <a:cubicBezTo>
                    <a:pt x="484420" y="237440"/>
                    <a:pt x="415804" y="241191"/>
                    <a:pt x="415804" y="241191"/>
                  </a:cubicBezTo>
                  <a:lnTo>
                    <a:pt x="415804" y="241191"/>
                  </a:lnTo>
                  <a:cubicBezTo>
                    <a:pt x="408424" y="230729"/>
                    <a:pt x="401044" y="220228"/>
                    <a:pt x="393376" y="209932"/>
                  </a:cubicBezTo>
                  <a:cubicBezTo>
                    <a:pt x="379120" y="191097"/>
                    <a:pt x="364612" y="172366"/>
                    <a:pt x="347980" y="155277"/>
                  </a:cubicBezTo>
                  <a:cubicBezTo>
                    <a:pt x="332212" y="139127"/>
                    <a:pt x="316084" y="123204"/>
                    <a:pt x="297904" y="109391"/>
                  </a:cubicBezTo>
                  <a:cubicBezTo>
                    <a:pt x="280084" y="95970"/>
                    <a:pt x="261544" y="83435"/>
                    <a:pt x="242104" y="72167"/>
                  </a:cubicBezTo>
                  <a:cubicBezTo>
                    <a:pt x="222844" y="60755"/>
                    <a:pt x="203044" y="50204"/>
                    <a:pt x="182272" y="41380"/>
                  </a:cubicBezTo>
                  <a:cubicBezTo>
                    <a:pt x="161716" y="32592"/>
                    <a:pt x="140980" y="23924"/>
                    <a:pt x="118876" y="19096"/>
                  </a:cubicBezTo>
                  <a:cubicBezTo>
                    <a:pt x="97600" y="14632"/>
                    <a:pt x="76072" y="11428"/>
                    <a:pt x="54220" y="10909"/>
                  </a:cubicBezTo>
                  <a:cubicBezTo>
                    <a:pt x="36184" y="10409"/>
                    <a:pt x="18148" y="10485"/>
                    <a:pt x="112" y="10607"/>
                  </a:cubicBezTo>
                  <a:cubicBezTo>
                    <a:pt x="112" y="10607"/>
                    <a:pt x="71248" y="48"/>
                    <a:pt x="71248" y="48"/>
                  </a:cubicBezTo>
                  <a:close/>
                </a:path>
              </a:pathLst>
            </a:custGeom>
            <a:solidFill>
              <a:srgbClr val="000000"/>
            </a:solidFill>
            <a:ln w="7620" cap="flat">
              <a:noFill/>
              <a:prstDash val="solid"/>
              <a:bevel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115" name="Forma libre: forma 114">
              <a:extLst>
                <a:ext uri="{FF2B5EF4-FFF2-40B4-BE49-F238E27FC236}">
                  <a16:creationId xmlns:a16="http://schemas.microsoft.com/office/drawing/2014/main" id="{B8860A5F-AD02-950B-451C-441EED45319B}"/>
                </a:ext>
              </a:extLst>
            </p:cNvPr>
            <p:cNvSpPr/>
            <p:nvPr/>
          </p:nvSpPr>
          <p:spPr>
            <a:xfrm>
              <a:off x="7090366" y="4308239"/>
              <a:ext cx="293835" cy="432949"/>
            </a:xfrm>
            <a:custGeom>
              <a:avLst/>
              <a:gdLst>
                <a:gd name="connsiteX0" fmla="*/ 136 w 323568"/>
                <a:gd name="connsiteY0" fmla="*/ 484003 h 483984"/>
                <a:gd name="connsiteX1" fmla="*/ 92188 w 323568"/>
                <a:gd name="connsiteY1" fmla="*/ 405818 h 483984"/>
                <a:gd name="connsiteX2" fmla="*/ 217972 w 323568"/>
                <a:gd name="connsiteY2" fmla="*/ 295816 h 483984"/>
                <a:gd name="connsiteX3" fmla="*/ 257536 w 323568"/>
                <a:gd name="connsiteY3" fmla="*/ 193501 h 483984"/>
                <a:gd name="connsiteX4" fmla="*/ 293536 w 323568"/>
                <a:gd name="connsiteY4" fmla="*/ 93072 h 483984"/>
                <a:gd name="connsiteX5" fmla="*/ 323704 w 323568"/>
                <a:gd name="connsiteY5" fmla="*/ 19 h 4839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23568" h="483984">
                  <a:moveTo>
                    <a:pt x="136" y="484003"/>
                  </a:moveTo>
                  <a:cubicBezTo>
                    <a:pt x="26704" y="460301"/>
                    <a:pt x="53380" y="436472"/>
                    <a:pt x="92188" y="405818"/>
                  </a:cubicBezTo>
                  <a:cubicBezTo>
                    <a:pt x="130996" y="375164"/>
                    <a:pt x="195688" y="327486"/>
                    <a:pt x="217972" y="295816"/>
                  </a:cubicBezTo>
                  <a:cubicBezTo>
                    <a:pt x="240220" y="264144"/>
                    <a:pt x="247204" y="227848"/>
                    <a:pt x="257536" y="193501"/>
                  </a:cubicBezTo>
                  <a:cubicBezTo>
                    <a:pt x="267904" y="159153"/>
                    <a:pt x="281944" y="125148"/>
                    <a:pt x="293536" y="93072"/>
                  </a:cubicBezTo>
                  <a:cubicBezTo>
                    <a:pt x="305164" y="60996"/>
                    <a:pt x="314416" y="30507"/>
                    <a:pt x="323704" y="19"/>
                  </a:cubicBezTo>
                </a:path>
              </a:pathLst>
            </a:custGeom>
            <a:noFill/>
            <a:ln w="3600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116" name="Forma libre: forma 115">
              <a:extLst>
                <a:ext uri="{FF2B5EF4-FFF2-40B4-BE49-F238E27FC236}">
                  <a16:creationId xmlns:a16="http://schemas.microsoft.com/office/drawing/2014/main" id="{89E5B46D-2140-80EF-4373-B84CE28976F8}"/>
                </a:ext>
              </a:extLst>
            </p:cNvPr>
            <p:cNvSpPr/>
            <p:nvPr/>
          </p:nvSpPr>
          <p:spPr>
            <a:xfrm>
              <a:off x="6939137" y="4248182"/>
              <a:ext cx="293835" cy="370329"/>
            </a:xfrm>
            <a:custGeom>
              <a:avLst/>
              <a:gdLst>
                <a:gd name="connsiteX0" fmla="*/ 206244 w 293835"/>
                <a:gd name="connsiteY0" fmla="*/ 370343 h 370329"/>
                <a:gd name="connsiteX1" fmla="*/ 235398 w 293835"/>
                <a:gd name="connsiteY1" fmla="*/ 295051 h 370329"/>
                <a:gd name="connsiteX2" fmla="*/ 263515 w 293835"/>
                <a:gd name="connsiteY2" fmla="*/ 184938 h 370329"/>
                <a:gd name="connsiteX3" fmla="*/ 265352 w 293835"/>
                <a:gd name="connsiteY3" fmla="*/ 113900 h 370329"/>
                <a:gd name="connsiteX4" fmla="*/ 280906 w 293835"/>
                <a:gd name="connsiteY4" fmla="*/ 50400 h 370329"/>
                <a:gd name="connsiteX5" fmla="*/ 293616 w 293835"/>
                <a:gd name="connsiteY5" fmla="*/ 9221 h 370329"/>
                <a:gd name="connsiteX6" fmla="*/ 277825 w 293835"/>
                <a:gd name="connsiteY6" fmla="*/ 15 h 370329"/>
                <a:gd name="connsiteX7" fmla="*/ 236553 w 293835"/>
                <a:gd name="connsiteY7" fmla="*/ 12126 h 370329"/>
                <a:gd name="connsiteX8" fmla="*/ 192052 w 293835"/>
                <a:gd name="connsiteY8" fmla="*/ 61470 h 370329"/>
                <a:gd name="connsiteX9" fmla="*/ 175965 w 293835"/>
                <a:gd name="connsiteY9" fmla="*/ 103276 h 370329"/>
                <a:gd name="connsiteX10" fmla="*/ 162069 w 293835"/>
                <a:gd name="connsiteY10" fmla="*/ 146428 h 370329"/>
                <a:gd name="connsiteX11" fmla="*/ 110665 w 293835"/>
                <a:gd name="connsiteY11" fmla="*/ 177934 h 370329"/>
                <a:gd name="connsiteX12" fmla="*/ 124 w 293835"/>
                <a:gd name="connsiteY12" fmla="*/ 262791 h 3703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93835" h="370329">
                  <a:moveTo>
                    <a:pt x="206244" y="370343"/>
                  </a:moveTo>
                  <a:cubicBezTo>
                    <a:pt x="215429" y="348975"/>
                    <a:pt x="224762" y="327311"/>
                    <a:pt x="235398" y="295051"/>
                  </a:cubicBezTo>
                  <a:cubicBezTo>
                    <a:pt x="246064" y="262787"/>
                    <a:pt x="259960" y="213255"/>
                    <a:pt x="263515" y="184938"/>
                  </a:cubicBezTo>
                  <a:cubicBezTo>
                    <a:pt x="267070" y="156621"/>
                    <a:pt x="263100" y="133947"/>
                    <a:pt x="265352" y="113900"/>
                  </a:cubicBezTo>
                  <a:cubicBezTo>
                    <a:pt x="267633" y="93857"/>
                    <a:pt x="274980" y="69732"/>
                    <a:pt x="280906" y="50400"/>
                  </a:cubicBezTo>
                  <a:cubicBezTo>
                    <a:pt x="286832" y="31063"/>
                    <a:pt x="291424" y="16304"/>
                    <a:pt x="293616" y="9221"/>
                  </a:cubicBezTo>
                  <a:cubicBezTo>
                    <a:pt x="295839" y="2133"/>
                    <a:pt x="286891" y="-54"/>
                    <a:pt x="277825" y="15"/>
                  </a:cubicBezTo>
                  <a:cubicBezTo>
                    <a:pt x="268788" y="84"/>
                    <a:pt x="251071" y="1379"/>
                    <a:pt x="236553" y="12126"/>
                  </a:cubicBezTo>
                  <a:cubicBezTo>
                    <a:pt x="222006" y="22870"/>
                    <a:pt x="201741" y="46141"/>
                    <a:pt x="192052" y="61470"/>
                  </a:cubicBezTo>
                  <a:cubicBezTo>
                    <a:pt x="182394" y="76794"/>
                    <a:pt x="178749" y="89595"/>
                    <a:pt x="175965" y="103276"/>
                  </a:cubicBezTo>
                  <a:cubicBezTo>
                    <a:pt x="173180" y="116961"/>
                    <a:pt x="170009" y="140121"/>
                    <a:pt x="162069" y="146428"/>
                  </a:cubicBezTo>
                  <a:cubicBezTo>
                    <a:pt x="154129" y="152736"/>
                    <a:pt x="138545" y="158746"/>
                    <a:pt x="110665" y="177934"/>
                  </a:cubicBezTo>
                  <a:cubicBezTo>
                    <a:pt x="82815" y="197121"/>
                    <a:pt x="41484" y="229958"/>
                    <a:pt x="124" y="262791"/>
                  </a:cubicBezTo>
                </a:path>
              </a:pathLst>
            </a:custGeom>
            <a:solidFill>
              <a:schemeClr val="bg1"/>
            </a:solidFill>
            <a:ln w="36184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117" name="Forma libre: forma 116">
              <a:extLst>
                <a:ext uri="{FF2B5EF4-FFF2-40B4-BE49-F238E27FC236}">
                  <a16:creationId xmlns:a16="http://schemas.microsoft.com/office/drawing/2014/main" id="{847E5A40-990B-F71A-59AF-35EFAFC3209E}"/>
                </a:ext>
              </a:extLst>
            </p:cNvPr>
            <p:cNvSpPr/>
            <p:nvPr/>
          </p:nvSpPr>
          <p:spPr>
            <a:xfrm>
              <a:off x="6798304" y="4269840"/>
              <a:ext cx="153440" cy="342750"/>
            </a:xfrm>
            <a:custGeom>
              <a:avLst/>
              <a:gdLst>
                <a:gd name="connsiteX0" fmla="*/ 108 w 153440"/>
                <a:gd name="connsiteY0" fmla="*/ 342766 h 342750"/>
                <a:gd name="connsiteX1" fmla="*/ 19231 w 153440"/>
                <a:gd name="connsiteY1" fmla="*/ 304470 h 342750"/>
                <a:gd name="connsiteX2" fmla="*/ 55403 w 153440"/>
                <a:gd name="connsiteY2" fmla="*/ 254182 h 342750"/>
                <a:gd name="connsiteX3" fmla="*/ 65350 w 153440"/>
                <a:gd name="connsiteY3" fmla="*/ 200230 h 342750"/>
                <a:gd name="connsiteX4" fmla="*/ 87567 w 153440"/>
                <a:gd name="connsiteY4" fmla="*/ 118773 h 342750"/>
                <a:gd name="connsiteX5" fmla="*/ 121208 w 153440"/>
                <a:gd name="connsiteY5" fmla="*/ 48001 h 342750"/>
                <a:gd name="connsiteX6" fmla="*/ 153548 w 153440"/>
                <a:gd name="connsiteY6" fmla="*/ 15 h 342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3440" h="342750">
                  <a:moveTo>
                    <a:pt x="108" y="342766"/>
                  </a:moveTo>
                  <a:cubicBezTo>
                    <a:pt x="4502" y="331084"/>
                    <a:pt x="9177" y="318532"/>
                    <a:pt x="19231" y="304470"/>
                  </a:cubicBezTo>
                  <a:cubicBezTo>
                    <a:pt x="29249" y="290408"/>
                    <a:pt x="49462" y="268574"/>
                    <a:pt x="55403" y="254182"/>
                  </a:cubicBezTo>
                  <a:cubicBezTo>
                    <a:pt x="61343" y="239788"/>
                    <a:pt x="61343" y="223276"/>
                    <a:pt x="65350" y="200230"/>
                  </a:cubicBezTo>
                  <a:cubicBezTo>
                    <a:pt x="69358" y="177180"/>
                    <a:pt x="77548" y="145846"/>
                    <a:pt x="87567" y="118773"/>
                  </a:cubicBezTo>
                  <a:cubicBezTo>
                    <a:pt x="97586" y="91700"/>
                    <a:pt x="109959" y="67143"/>
                    <a:pt x="121208" y="48001"/>
                  </a:cubicBezTo>
                  <a:cubicBezTo>
                    <a:pt x="132492" y="28858"/>
                    <a:pt x="143002" y="14435"/>
                    <a:pt x="153548" y="15"/>
                  </a:cubicBezTo>
                </a:path>
              </a:pathLst>
            </a:custGeom>
            <a:noFill/>
            <a:ln w="3600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118" name="Forma libre: forma 117">
              <a:extLst>
                <a:ext uri="{FF2B5EF4-FFF2-40B4-BE49-F238E27FC236}">
                  <a16:creationId xmlns:a16="http://schemas.microsoft.com/office/drawing/2014/main" id="{E4F0F55A-EAF3-E0C4-3F66-8713F7DE9A90}"/>
                </a:ext>
              </a:extLst>
            </p:cNvPr>
            <p:cNvSpPr/>
            <p:nvPr/>
          </p:nvSpPr>
          <p:spPr>
            <a:xfrm>
              <a:off x="5717253" y="5789888"/>
              <a:ext cx="219966" cy="1880245"/>
            </a:xfrm>
            <a:custGeom>
              <a:avLst/>
              <a:gdLst>
                <a:gd name="connsiteX0" fmla="*/ 196694 w 219966"/>
                <a:gd name="connsiteY0" fmla="*/ 191 h 1880245"/>
                <a:gd name="connsiteX1" fmla="*/ 202238 w 219966"/>
                <a:gd name="connsiteY1" fmla="*/ 38459 h 1880245"/>
                <a:gd name="connsiteX2" fmla="*/ 206954 w 219966"/>
                <a:gd name="connsiteY2" fmla="*/ 88319 h 1880245"/>
                <a:gd name="connsiteX3" fmla="*/ 208898 w 219966"/>
                <a:gd name="connsiteY3" fmla="*/ 146279 h 1880245"/>
                <a:gd name="connsiteX4" fmla="*/ 204722 w 219966"/>
                <a:gd name="connsiteY4" fmla="*/ 205355 h 1880245"/>
                <a:gd name="connsiteX5" fmla="*/ 190250 w 219966"/>
                <a:gd name="connsiteY5" fmla="*/ 264287 h 1880245"/>
                <a:gd name="connsiteX6" fmla="*/ 168038 w 219966"/>
                <a:gd name="connsiteY6" fmla="*/ 324731 h 1880245"/>
                <a:gd name="connsiteX7" fmla="*/ 140426 w 219966"/>
                <a:gd name="connsiteY7" fmla="*/ 399179 h 1880245"/>
                <a:gd name="connsiteX8" fmla="*/ 112778 w 219966"/>
                <a:gd name="connsiteY8" fmla="*/ 488423 h 1880245"/>
                <a:gd name="connsiteX9" fmla="*/ 92366 w 219966"/>
                <a:gd name="connsiteY9" fmla="*/ 581123 h 1880245"/>
                <a:gd name="connsiteX10" fmla="*/ 83798 w 219966"/>
                <a:gd name="connsiteY10" fmla="*/ 676559 h 1880245"/>
                <a:gd name="connsiteX11" fmla="*/ 86606 w 219966"/>
                <a:gd name="connsiteY11" fmla="*/ 785135 h 1880245"/>
                <a:gd name="connsiteX12" fmla="*/ 96362 w 219966"/>
                <a:gd name="connsiteY12" fmla="*/ 900732 h 1880245"/>
                <a:gd name="connsiteX13" fmla="*/ 109574 w 219966"/>
                <a:gd name="connsiteY13" fmla="*/ 1008552 h 1880245"/>
                <a:gd name="connsiteX14" fmla="*/ 124874 w 219966"/>
                <a:gd name="connsiteY14" fmla="*/ 1109100 h 1880245"/>
                <a:gd name="connsiteX15" fmla="*/ 142514 w 219966"/>
                <a:gd name="connsiteY15" fmla="*/ 1211052 h 1880245"/>
                <a:gd name="connsiteX16" fmla="*/ 162710 w 219966"/>
                <a:gd name="connsiteY16" fmla="*/ 1310988 h 1880245"/>
                <a:gd name="connsiteX17" fmla="*/ 183158 w 219966"/>
                <a:gd name="connsiteY17" fmla="*/ 1399260 h 1880245"/>
                <a:gd name="connsiteX18" fmla="*/ 203606 w 219966"/>
                <a:gd name="connsiteY18" fmla="*/ 1477740 h 1880245"/>
                <a:gd name="connsiteX19" fmla="*/ 217718 w 219966"/>
                <a:gd name="connsiteY19" fmla="*/ 1551936 h 1880245"/>
                <a:gd name="connsiteX20" fmla="*/ 219410 w 219966"/>
                <a:gd name="connsiteY20" fmla="*/ 1620156 h 1880245"/>
                <a:gd name="connsiteX21" fmla="*/ 208466 w 219966"/>
                <a:gd name="connsiteY21" fmla="*/ 1683624 h 1880245"/>
                <a:gd name="connsiteX22" fmla="*/ 183194 w 219966"/>
                <a:gd name="connsiteY22" fmla="*/ 1744464 h 1880245"/>
                <a:gd name="connsiteX23" fmla="*/ 150434 w 219966"/>
                <a:gd name="connsiteY23" fmla="*/ 1798428 h 1880245"/>
                <a:gd name="connsiteX24" fmla="*/ 109286 w 219966"/>
                <a:gd name="connsiteY24" fmla="*/ 1842600 h 1880245"/>
                <a:gd name="connsiteX25" fmla="*/ 59570 w 219966"/>
                <a:gd name="connsiteY25" fmla="*/ 1875648 h 1880245"/>
                <a:gd name="connsiteX26" fmla="*/ 49634 w 219966"/>
                <a:gd name="connsiteY26" fmla="*/ 1880436 h 1880245"/>
                <a:gd name="connsiteX27" fmla="*/ 26 w 219966"/>
                <a:gd name="connsiteY27" fmla="*/ 1875036 h 1880245"/>
                <a:gd name="connsiteX28" fmla="*/ 26 w 219966"/>
                <a:gd name="connsiteY28" fmla="*/ 1875036 h 1880245"/>
                <a:gd name="connsiteX29" fmla="*/ 9746 w 219966"/>
                <a:gd name="connsiteY29" fmla="*/ 1870392 h 1880245"/>
                <a:gd name="connsiteX30" fmla="*/ 59138 w 219966"/>
                <a:gd name="connsiteY30" fmla="*/ 1838496 h 1880245"/>
                <a:gd name="connsiteX31" fmla="*/ 100394 w 219966"/>
                <a:gd name="connsiteY31" fmla="*/ 1795476 h 1880245"/>
                <a:gd name="connsiteX32" fmla="*/ 133406 w 219966"/>
                <a:gd name="connsiteY32" fmla="*/ 1742304 h 1880245"/>
                <a:gd name="connsiteX33" fmla="*/ 158606 w 219966"/>
                <a:gd name="connsiteY33" fmla="*/ 1682328 h 1880245"/>
                <a:gd name="connsiteX34" fmla="*/ 169550 w 219966"/>
                <a:gd name="connsiteY34" fmla="*/ 1619940 h 1880245"/>
                <a:gd name="connsiteX35" fmla="*/ 168434 w 219966"/>
                <a:gd name="connsiteY35" fmla="*/ 1552476 h 1880245"/>
                <a:gd name="connsiteX36" fmla="*/ 154754 w 219966"/>
                <a:gd name="connsiteY36" fmla="*/ 1478856 h 1880245"/>
                <a:gd name="connsiteX37" fmla="*/ 134954 w 219966"/>
                <a:gd name="connsiteY37" fmla="*/ 1400340 h 1880245"/>
                <a:gd name="connsiteX38" fmla="*/ 115334 w 219966"/>
                <a:gd name="connsiteY38" fmla="*/ 1311924 h 1880245"/>
                <a:gd name="connsiteX39" fmla="*/ 95714 w 219966"/>
                <a:gd name="connsiteY39" fmla="*/ 1211844 h 1880245"/>
                <a:gd name="connsiteX40" fmla="*/ 77786 w 219966"/>
                <a:gd name="connsiteY40" fmla="*/ 1109820 h 1880245"/>
                <a:gd name="connsiteX41" fmla="*/ 62702 w 219966"/>
                <a:gd name="connsiteY41" fmla="*/ 1009127 h 1880245"/>
                <a:gd name="connsiteX42" fmla="*/ 50282 w 219966"/>
                <a:gd name="connsiteY42" fmla="*/ 901200 h 1880245"/>
                <a:gd name="connsiteX43" fmla="*/ 40418 w 219966"/>
                <a:gd name="connsiteY43" fmla="*/ 785387 h 1880245"/>
                <a:gd name="connsiteX44" fmla="*/ 36638 w 219966"/>
                <a:gd name="connsiteY44" fmla="*/ 676451 h 1880245"/>
                <a:gd name="connsiteX45" fmla="*/ 44594 w 219966"/>
                <a:gd name="connsiteY45" fmla="*/ 580367 h 1880245"/>
                <a:gd name="connsiteX46" fmla="*/ 65330 w 219966"/>
                <a:gd name="connsiteY46" fmla="*/ 487199 h 1880245"/>
                <a:gd name="connsiteX47" fmla="*/ 92186 w 219966"/>
                <a:gd name="connsiteY47" fmla="*/ 397667 h 1880245"/>
                <a:gd name="connsiteX48" fmla="*/ 118538 w 219966"/>
                <a:gd name="connsiteY48" fmla="*/ 323075 h 1880245"/>
                <a:gd name="connsiteX49" fmla="*/ 140102 w 219966"/>
                <a:gd name="connsiteY49" fmla="*/ 262775 h 1880245"/>
                <a:gd name="connsiteX50" fmla="*/ 154466 w 219966"/>
                <a:gd name="connsiteY50" fmla="*/ 204743 h 1880245"/>
                <a:gd name="connsiteX51" fmla="*/ 158606 w 219966"/>
                <a:gd name="connsiteY51" fmla="*/ 146243 h 1880245"/>
                <a:gd name="connsiteX52" fmla="*/ 156266 w 219966"/>
                <a:gd name="connsiteY52" fmla="*/ 88715 h 1880245"/>
                <a:gd name="connsiteX53" fmla="*/ 150830 w 219966"/>
                <a:gd name="connsiteY53" fmla="*/ 39107 h 1880245"/>
                <a:gd name="connsiteX54" fmla="*/ 144026 w 219966"/>
                <a:gd name="connsiteY54" fmla="*/ 1235 h 1880245"/>
                <a:gd name="connsiteX55" fmla="*/ 196694 w 219966"/>
                <a:gd name="connsiteY55" fmla="*/ 191 h 1880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219966" h="1880245">
                  <a:moveTo>
                    <a:pt x="196694" y="191"/>
                  </a:moveTo>
                  <a:cubicBezTo>
                    <a:pt x="198926" y="12899"/>
                    <a:pt x="200654" y="25679"/>
                    <a:pt x="202238" y="38459"/>
                  </a:cubicBezTo>
                  <a:cubicBezTo>
                    <a:pt x="204218" y="55019"/>
                    <a:pt x="205730" y="71651"/>
                    <a:pt x="206954" y="88319"/>
                  </a:cubicBezTo>
                  <a:cubicBezTo>
                    <a:pt x="208574" y="107615"/>
                    <a:pt x="209042" y="126947"/>
                    <a:pt x="208898" y="146279"/>
                  </a:cubicBezTo>
                  <a:cubicBezTo>
                    <a:pt x="208718" y="166043"/>
                    <a:pt x="207242" y="185735"/>
                    <a:pt x="204722" y="205355"/>
                  </a:cubicBezTo>
                  <a:cubicBezTo>
                    <a:pt x="202130" y="225479"/>
                    <a:pt x="196406" y="244955"/>
                    <a:pt x="190250" y="264287"/>
                  </a:cubicBezTo>
                  <a:cubicBezTo>
                    <a:pt x="183302" y="284591"/>
                    <a:pt x="175598" y="304643"/>
                    <a:pt x="168038" y="324731"/>
                  </a:cubicBezTo>
                  <a:cubicBezTo>
                    <a:pt x="158498" y="349427"/>
                    <a:pt x="149210" y="374231"/>
                    <a:pt x="140426" y="399179"/>
                  </a:cubicBezTo>
                  <a:cubicBezTo>
                    <a:pt x="130202" y="428627"/>
                    <a:pt x="121058" y="458399"/>
                    <a:pt x="112778" y="488423"/>
                  </a:cubicBezTo>
                  <a:cubicBezTo>
                    <a:pt x="104354" y="518987"/>
                    <a:pt x="97586" y="549911"/>
                    <a:pt x="92366" y="581123"/>
                  </a:cubicBezTo>
                  <a:cubicBezTo>
                    <a:pt x="87146" y="612732"/>
                    <a:pt x="84806" y="644627"/>
                    <a:pt x="83798" y="676559"/>
                  </a:cubicBezTo>
                  <a:cubicBezTo>
                    <a:pt x="83294" y="712775"/>
                    <a:pt x="84734" y="748991"/>
                    <a:pt x="86606" y="785135"/>
                  </a:cubicBezTo>
                  <a:cubicBezTo>
                    <a:pt x="88766" y="823764"/>
                    <a:pt x="92294" y="862283"/>
                    <a:pt x="96362" y="900732"/>
                  </a:cubicBezTo>
                  <a:cubicBezTo>
                    <a:pt x="100358" y="936732"/>
                    <a:pt x="104786" y="972659"/>
                    <a:pt x="109574" y="1008552"/>
                  </a:cubicBezTo>
                  <a:cubicBezTo>
                    <a:pt x="114470" y="1042103"/>
                    <a:pt x="119582" y="1075619"/>
                    <a:pt x="124874" y="1109100"/>
                  </a:cubicBezTo>
                  <a:cubicBezTo>
                    <a:pt x="130382" y="1143156"/>
                    <a:pt x="136538" y="1177103"/>
                    <a:pt x="142514" y="1211052"/>
                  </a:cubicBezTo>
                  <a:cubicBezTo>
                    <a:pt x="148346" y="1244532"/>
                    <a:pt x="155582" y="1277760"/>
                    <a:pt x="162710" y="1310988"/>
                  </a:cubicBezTo>
                  <a:cubicBezTo>
                    <a:pt x="168866" y="1340544"/>
                    <a:pt x="175994" y="1369920"/>
                    <a:pt x="183158" y="1399260"/>
                  </a:cubicBezTo>
                  <a:cubicBezTo>
                    <a:pt x="189890" y="1425432"/>
                    <a:pt x="197090" y="1451496"/>
                    <a:pt x="203606" y="1477740"/>
                  </a:cubicBezTo>
                  <a:cubicBezTo>
                    <a:pt x="209906" y="1502184"/>
                    <a:pt x="214694" y="1526916"/>
                    <a:pt x="217718" y="1551936"/>
                  </a:cubicBezTo>
                  <a:cubicBezTo>
                    <a:pt x="220274" y="1574580"/>
                    <a:pt x="220418" y="1597404"/>
                    <a:pt x="219410" y="1620156"/>
                  </a:cubicBezTo>
                  <a:cubicBezTo>
                    <a:pt x="218474" y="1641756"/>
                    <a:pt x="214298" y="1662852"/>
                    <a:pt x="208466" y="1683624"/>
                  </a:cubicBezTo>
                  <a:cubicBezTo>
                    <a:pt x="202274" y="1704720"/>
                    <a:pt x="192878" y="1724736"/>
                    <a:pt x="183194" y="1744464"/>
                  </a:cubicBezTo>
                  <a:cubicBezTo>
                    <a:pt x="173798" y="1763328"/>
                    <a:pt x="162602" y="1781220"/>
                    <a:pt x="150434" y="1798428"/>
                  </a:cubicBezTo>
                  <a:cubicBezTo>
                    <a:pt x="138662" y="1814772"/>
                    <a:pt x="124370" y="1829172"/>
                    <a:pt x="109286" y="1842600"/>
                  </a:cubicBezTo>
                  <a:cubicBezTo>
                    <a:pt x="94310" y="1855776"/>
                    <a:pt x="77282" y="1866324"/>
                    <a:pt x="59570" y="1875648"/>
                  </a:cubicBezTo>
                  <a:cubicBezTo>
                    <a:pt x="56258" y="1877268"/>
                    <a:pt x="52946" y="1878852"/>
                    <a:pt x="49634" y="1880436"/>
                  </a:cubicBezTo>
                  <a:cubicBezTo>
                    <a:pt x="49634" y="1880436"/>
                    <a:pt x="26" y="1875036"/>
                    <a:pt x="26" y="1875036"/>
                  </a:cubicBezTo>
                  <a:lnTo>
                    <a:pt x="26" y="1875036"/>
                  </a:lnTo>
                  <a:cubicBezTo>
                    <a:pt x="3266" y="1873488"/>
                    <a:pt x="6506" y="1871940"/>
                    <a:pt x="9746" y="1870392"/>
                  </a:cubicBezTo>
                  <a:cubicBezTo>
                    <a:pt x="27206" y="1861356"/>
                    <a:pt x="44126" y="1851168"/>
                    <a:pt x="59138" y="1838496"/>
                  </a:cubicBezTo>
                  <a:cubicBezTo>
                    <a:pt x="74258" y="1825464"/>
                    <a:pt x="88478" y="1811424"/>
                    <a:pt x="100394" y="1795476"/>
                  </a:cubicBezTo>
                  <a:cubicBezTo>
                    <a:pt x="112634" y="1778520"/>
                    <a:pt x="123902" y="1760880"/>
                    <a:pt x="133406" y="1742304"/>
                  </a:cubicBezTo>
                  <a:cubicBezTo>
                    <a:pt x="143090" y="1722828"/>
                    <a:pt x="152378" y="1703136"/>
                    <a:pt x="158606" y="1682328"/>
                  </a:cubicBezTo>
                  <a:cubicBezTo>
                    <a:pt x="164294" y="1661880"/>
                    <a:pt x="168542" y="1641144"/>
                    <a:pt x="169550" y="1619940"/>
                  </a:cubicBezTo>
                  <a:cubicBezTo>
                    <a:pt x="170702" y="1597440"/>
                    <a:pt x="170810" y="1574904"/>
                    <a:pt x="168434" y="1552476"/>
                  </a:cubicBezTo>
                  <a:cubicBezTo>
                    <a:pt x="165662" y="1527636"/>
                    <a:pt x="160910" y="1503120"/>
                    <a:pt x="154754" y="1478856"/>
                  </a:cubicBezTo>
                  <a:cubicBezTo>
                    <a:pt x="148310" y="1452648"/>
                    <a:pt x="141398" y="1426548"/>
                    <a:pt x="134954" y="1400340"/>
                  </a:cubicBezTo>
                  <a:cubicBezTo>
                    <a:pt x="128006" y="1370964"/>
                    <a:pt x="121094" y="1341552"/>
                    <a:pt x="115334" y="1311924"/>
                  </a:cubicBezTo>
                  <a:cubicBezTo>
                    <a:pt x="108458" y="1278624"/>
                    <a:pt x="101618" y="1245324"/>
                    <a:pt x="95714" y="1211844"/>
                  </a:cubicBezTo>
                  <a:cubicBezTo>
                    <a:pt x="89594" y="1177860"/>
                    <a:pt x="83402" y="1143876"/>
                    <a:pt x="77786" y="1109820"/>
                  </a:cubicBezTo>
                  <a:cubicBezTo>
                    <a:pt x="72458" y="1076304"/>
                    <a:pt x="67310" y="1042752"/>
                    <a:pt x="62702" y="1009127"/>
                  </a:cubicBezTo>
                  <a:cubicBezTo>
                    <a:pt x="58130" y="973200"/>
                    <a:pt x="54026" y="937200"/>
                    <a:pt x="50282" y="901200"/>
                  </a:cubicBezTo>
                  <a:cubicBezTo>
                    <a:pt x="46394" y="862643"/>
                    <a:pt x="42866" y="824052"/>
                    <a:pt x="40418" y="785387"/>
                  </a:cubicBezTo>
                  <a:cubicBezTo>
                    <a:pt x="38330" y="749099"/>
                    <a:pt x="36530" y="712775"/>
                    <a:pt x="36638" y="676451"/>
                  </a:cubicBezTo>
                  <a:cubicBezTo>
                    <a:pt x="37358" y="644304"/>
                    <a:pt x="39302" y="612155"/>
                    <a:pt x="44594" y="580367"/>
                  </a:cubicBezTo>
                  <a:cubicBezTo>
                    <a:pt x="49922" y="549011"/>
                    <a:pt x="56978" y="517943"/>
                    <a:pt x="65330" y="487199"/>
                  </a:cubicBezTo>
                  <a:cubicBezTo>
                    <a:pt x="73502" y="457139"/>
                    <a:pt x="82322" y="427259"/>
                    <a:pt x="92186" y="397667"/>
                  </a:cubicBezTo>
                  <a:cubicBezTo>
                    <a:pt x="100574" y="372683"/>
                    <a:pt x="109430" y="347843"/>
                    <a:pt x="118538" y="323075"/>
                  </a:cubicBezTo>
                  <a:cubicBezTo>
                    <a:pt x="125594" y="302951"/>
                    <a:pt x="133154" y="282971"/>
                    <a:pt x="140102" y="262775"/>
                  </a:cubicBezTo>
                  <a:cubicBezTo>
                    <a:pt x="146186" y="243767"/>
                    <a:pt x="151874" y="224579"/>
                    <a:pt x="154466" y="204743"/>
                  </a:cubicBezTo>
                  <a:cubicBezTo>
                    <a:pt x="156914" y="185303"/>
                    <a:pt x="158426" y="165827"/>
                    <a:pt x="158606" y="146243"/>
                  </a:cubicBezTo>
                  <a:cubicBezTo>
                    <a:pt x="158786" y="127019"/>
                    <a:pt x="158102" y="107831"/>
                    <a:pt x="156266" y="88715"/>
                  </a:cubicBezTo>
                  <a:cubicBezTo>
                    <a:pt x="154754" y="72155"/>
                    <a:pt x="153170" y="55595"/>
                    <a:pt x="150830" y="39107"/>
                  </a:cubicBezTo>
                  <a:cubicBezTo>
                    <a:pt x="148994" y="26435"/>
                    <a:pt x="147014" y="13727"/>
                    <a:pt x="144026" y="1235"/>
                  </a:cubicBezTo>
                  <a:cubicBezTo>
                    <a:pt x="144026" y="1235"/>
                    <a:pt x="196694" y="191"/>
                    <a:pt x="196694" y="191"/>
                  </a:cubicBezTo>
                  <a:close/>
                </a:path>
              </a:pathLst>
            </a:custGeom>
            <a:solidFill>
              <a:srgbClr val="000000"/>
            </a:solidFill>
            <a:ln w="36000" cap="flat">
              <a:noFill/>
              <a:prstDash val="solid"/>
              <a:bevel/>
            </a:ln>
          </p:spPr>
          <p:txBody>
            <a:bodyPr rtlCol="0" anchor="ctr"/>
            <a:lstStyle/>
            <a:p>
              <a:endParaRPr lang="es-ES"/>
            </a:p>
          </p:txBody>
        </p:sp>
      </p:grpSp>
      <p:sp>
        <p:nvSpPr>
          <p:cNvPr id="136" name="CuadroTexto 135">
            <a:extLst>
              <a:ext uri="{FF2B5EF4-FFF2-40B4-BE49-F238E27FC236}">
                <a16:creationId xmlns:a16="http://schemas.microsoft.com/office/drawing/2014/main" id="{31E0BF2E-1D91-4ADC-9F57-FC2A98E18167}"/>
              </a:ext>
            </a:extLst>
          </p:cNvPr>
          <p:cNvSpPr txBox="1"/>
          <p:nvPr/>
        </p:nvSpPr>
        <p:spPr>
          <a:xfrm>
            <a:off x="6068560" y="2079914"/>
            <a:ext cx="4443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b="1" dirty="0"/>
              <a:t>N</a:t>
            </a:r>
            <a:endParaRPr lang="es-ES" b="1" dirty="0"/>
          </a:p>
        </p:txBody>
      </p:sp>
      <p:sp>
        <p:nvSpPr>
          <p:cNvPr id="137" name="CuadroTexto 136">
            <a:extLst>
              <a:ext uri="{FF2B5EF4-FFF2-40B4-BE49-F238E27FC236}">
                <a16:creationId xmlns:a16="http://schemas.microsoft.com/office/drawing/2014/main" id="{105801A7-475D-9C11-80A7-6D6F58E286F2}"/>
              </a:ext>
            </a:extLst>
          </p:cNvPr>
          <p:cNvSpPr txBox="1"/>
          <p:nvPr/>
        </p:nvSpPr>
        <p:spPr>
          <a:xfrm>
            <a:off x="8451474" y="2048389"/>
            <a:ext cx="3994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b="1" dirty="0"/>
              <a:t>S</a:t>
            </a:r>
            <a:endParaRPr lang="es-ES" b="1" dirty="0"/>
          </a:p>
        </p:txBody>
      </p:sp>
      <p:sp>
        <p:nvSpPr>
          <p:cNvPr id="138" name="CuadroTexto 137">
            <a:extLst>
              <a:ext uri="{FF2B5EF4-FFF2-40B4-BE49-F238E27FC236}">
                <a16:creationId xmlns:a16="http://schemas.microsoft.com/office/drawing/2014/main" id="{E8D11209-C2DB-DC9E-86ED-93AACD826A8C}"/>
              </a:ext>
            </a:extLst>
          </p:cNvPr>
          <p:cNvSpPr txBox="1"/>
          <p:nvPr/>
        </p:nvSpPr>
        <p:spPr>
          <a:xfrm>
            <a:off x="10548631" y="2190846"/>
            <a:ext cx="49084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4000" b="1" dirty="0">
                <a:solidFill>
                  <a:schemeClr val="accent1"/>
                </a:solidFill>
              </a:rPr>
              <a:t>E</a:t>
            </a:r>
            <a:endParaRPr lang="es-ES" sz="2800" b="1" dirty="0">
              <a:solidFill>
                <a:schemeClr val="accent1"/>
              </a:solidFill>
            </a:endParaRPr>
          </a:p>
        </p:txBody>
      </p:sp>
      <p:sp>
        <p:nvSpPr>
          <p:cNvPr id="139" name="CuadroTexto 138">
            <a:extLst>
              <a:ext uri="{FF2B5EF4-FFF2-40B4-BE49-F238E27FC236}">
                <a16:creationId xmlns:a16="http://schemas.microsoft.com/office/drawing/2014/main" id="{515E39DB-C709-2226-9455-3CB3520E21BD}"/>
              </a:ext>
            </a:extLst>
          </p:cNvPr>
          <p:cNvSpPr txBox="1"/>
          <p:nvPr/>
        </p:nvSpPr>
        <p:spPr>
          <a:xfrm>
            <a:off x="6731615" y="3288799"/>
            <a:ext cx="3898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b="1" dirty="0"/>
              <a:t>E</a:t>
            </a:r>
            <a:endParaRPr lang="es-ES" b="1" dirty="0"/>
          </a:p>
        </p:txBody>
      </p:sp>
      <p:sp>
        <p:nvSpPr>
          <p:cNvPr id="140" name="CuadroTexto 139">
            <a:extLst>
              <a:ext uri="{FF2B5EF4-FFF2-40B4-BE49-F238E27FC236}">
                <a16:creationId xmlns:a16="http://schemas.microsoft.com/office/drawing/2014/main" id="{A29AB7F3-46E9-3077-5B2E-0DDEFF1F5EEC}"/>
              </a:ext>
            </a:extLst>
          </p:cNvPr>
          <p:cNvSpPr txBox="1"/>
          <p:nvPr/>
        </p:nvSpPr>
        <p:spPr>
          <a:xfrm>
            <a:off x="6348116" y="875137"/>
            <a:ext cx="4491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b="1" dirty="0"/>
              <a:t>O</a:t>
            </a:r>
            <a:endParaRPr lang="es-ES" b="1" dirty="0"/>
          </a:p>
        </p:txBody>
      </p:sp>
      <p:sp>
        <p:nvSpPr>
          <p:cNvPr id="141" name="CuadroTexto 140">
            <a:extLst>
              <a:ext uri="{FF2B5EF4-FFF2-40B4-BE49-F238E27FC236}">
                <a16:creationId xmlns:a16="http://schemas.microsoft.com/office/drawing/2014/main" id="{A77DEE64-021B-9AAC-BECD-EF89C7B9008F}"/>
              </a:ext>
            </a:extLst>
          </p:cNvPr>
          <p:cNvSpPr txBox="1"/>
          <p:nvPr/>
        </p:nvSpPr>
        <p:spPr>
          <a:xfrm>
            <a:off x="117000" y="2975654"/>
            <a:ext cx="55496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4000" b="1" dirty="0">
                <a:solidFill>
                  <a:schemeClr val="accent1"/>
                </a:solidFill>
              </a:rPr>
              <a:t>N</a:t>
            </a:r>
            <a:endParaRPr lang="es-ES" sz="2800" b="1" dirty="0">
              <a:solidFill>
                <a:schemeClr val="accent1"/>
              </a:solidFill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17DC8FCE-3390-4BB1-36FA-A2EADD4665C6}"/>
              </a:ext>
            </a:extLst>
          </p:cNvPr>
          <p:cNvSpPr txBox="1"/>
          <p:nvPr/>
        </p:nvSpPr>
        <p:spPr>
          <a:xfrm>
            <a:off x="9923040" y="0"/>
            <a:ext cx="23265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dirty="0">
                <a:solidFill>
                  <a:schemeClr val="bg1">
                    <a:lumMod val="65000"/>
                  </a:schemeClr>
                </a:solidFill>
                <a:latin typeface="AvenirNext LT Pro Cn" panose="020B0506020202020204" pitchFamily="34" charset="0"/>
              </a:rPr>
              <a:t>CC-BY-NC-SA 4.0 Sergio Díaz 2024</a:t>
            </a:r>
          </a:p>
        </p:txBody>
      </p:sp>
    </p:spTree>
    <p:extLst>
      <p:ext uri="{BB962C8B-B14F-4D97-AF65-F5344CB8AC3E}">
        <p14:creationId xmlns:p14="http://schemas.microsoft.com/office/powerpoint/2010/main" val="40218755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0A461A3B-30FC-F27A-0C25-CA8A7251CF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8617" y="1050131"/>
            <a:ext cx="5322976" cy="4529137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112AED8D-C353-29E1-15F0-50E2C4FE2EB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2251"/>
          <a:stretch/>
        </p:blipFill>
        <p:spPr>
          <a:xfrm>
            <a:off x="6490408" y="1164432"/>
            <a:ext cx="5395912" cy="4217194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0FDD2721-E858-3199-72DF-78BCAAE94664}"/>
              </a:ext>
            </a:extLst>
          </p:cNvPr>
          <p:cNvSpPr txBox="1"/>
          <p:nvPr/>
        </p:nvSpPr>
        <p:spPr>
          <a:xfrm>
            <a:off x="117000" y="127576"/>
            <a:ext cx="219803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200" b="1" dirty="0">
                <a:solidFill>
                  <a:schemeClr val="accent1"/>
                </a:solidFill>
                <a:latin typeface="AvenirNext LT Pro Cn" panose="020B0506020202020204" pitchFamily="34" charset="0"/>
                <a:sym typeface="Wingdings" panose="05000000000000000000" pitchFamily="2" charset="2"/>
              </a:rPr>
              <a:t> </a:t>
            </a:r>
            <a:r>
              <a:rPr lang="es-ES" sz="3200" b="1" dirty="0">
                <a:solidFill>
                  <a:schemeClr val="accent1"/>
                </a:solidFill>
                <a:latin typeface="AvenirNext LT Pro Cn" panose="020B0506020202020204" pitchFamily="34" charset="0"/>
              </a:rPr>
              <a:t>Distorsión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5F873798-FB57-F3F4-83D0-A5493F82D9B8}"/>
              </a:ext>
            </a:extLst>
          </p:cNvPr>
          <p:cNvSpPr txBox="1"/>
          <p:nvPr/>
        </p:nvSpPr>
        <p:spPr>
          <a:xfrm>
            <a:off x="9923040" y="0"/>
            <a:ext cx="23265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dirty="0">
                <a:solidFill>
                  <a:schemeClr val="bg1">
                    <a:lumMod val="65000"/>
                  </a:schemeClr>
                </a:solidFill>
                <a:latin typeface="AvenirNext LT Pro Cn" panose="020B0506020202020204" pitchFamily="34" charset="0"/>
              </a:rPr>
              <a:t>CC-BY-NC-SA 4.0 Sergio Díaz 2024</a:t>
            </a:r>
          </a:p>
        </p:txBody>
      </p:sp>
    </p:spTree>
    <p:extLst>
      <p:ext uri="{BB962C8B-B14F-4D97-AF65-F5344CB8AC3E}">
        <p14:creationId xmlns:p14="http://schemas.microsoft.com/office/powerpoint/2010/main" val="27202820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0A461A3B-30FC-F27A-0C25-CA8A7251CF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8617" y="1050131"/>
            <a:ext cx="5322976" cy="4529137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0FDD2721-E858-3199-72DF-78BCAAE94664}"/>
              </a:ext>
            </a:extLst>
          </p:cNvPr>
          <p:cNvSpPr txBox="1"/>
          <p:nvPr/>
        </p:nvSpPr>
        <p:spPr>
          <a:xfrm>
            <a:off x="117000" y="127576"/>
            <a:ext cx="69596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200" b="1" dirty="0">
                <a:solidFill>
                  <a:schemeClr val="accent1"/>
                </a:solidFill>
                <a:latin typeface="AvenirNext LT Pro Cn" panose="020B0506020202020204" pitchFamily="34" charset="0"/>
                <a:sym typeface="Wingdings" panose="05000000000000000000" pitchFamily="2" charset="2"/>
              </a:rPr>
              <a:t> </a:t>
            </a:r>
            <a:r>
              <a:rPr lang="es-ES" sz="3200" b="1" dirty="0">
                <a:solidFill>
                  <a:schemeClr val="accent1"/>
                </a:solidFill>
                <a:latin typeface="AvenirNext LT Pro Cn" panose="020B0506020202020204" pitchFamily="34" charset="0"/>
              </a:rPr>
              <a:t>Distorsión. Tamaños aparentes en el cielo</a:t>
            </a:r>
          </a:p>
        </p:txBody>
      </p:sp>
      <p:pic>
        <p:nvPicPr>
          <p:cNvPr id="4" name="Gráfico 3">
            <a:extLst>
              <a:ext uri="{FF2B5EF4-FFF2-40B4-BE49-F238E27FC236}">
                <a16:creationId xmlns:a16="http://schemas.microsoft.com/office/drawing/2014/main" id="{C745E32D-E1FF-81E3-DB65-619B655A99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863553" y="2202655"/>
            <a:ext cx="6037157" cy="2226469"/>
          </a:xfrm>
          <a:prstGeom prst="rect">
            <a:avLst/>
          </a:prstGeom>
        </p:spPr>
      </p:pic>
      <p:sp>
        <p:nvSpPr>
          <p:cNvPr id="2" name="Forma libre: forma 1">
            <a:extLst>
              <a:ext uri="{FF2B5EF4-FFF2-40B4-BE49-F238E27FC236}">
                <a16:creationId xmlns:a16="http://schemas.microsoft.com/office/drawing/2014/main" id="{20FA5A44-21F7-454C-6E88-CB83CB893024}"/>
              </a:ext>
            </a:extLst>
          </p:cNvPr>
          <p:cNvSpPr/>
          <p:nvPr/>
        </p:nvSpPr>
        <p:spPr>
          <a:xfrm>
            <a:off x="9391651" y="2863079"/>
            <a:ext cx="762000" cy="80145"/>
          </a:xfrm>
          <a:custGeom>
            <a:avLst/>
            <a:gdLst>
              <a:gd name="connsiteX0" fmla="*/ 0 w 733425"/>
              <a:gd name="connsiteY0" fmla="*/ 70620 h 70620"/>
              <a:gd name="connsiteX1" fmla="*/ 361950 w 733425"/>
              <a:gd name="connsiteY1" fmla="*/ 3945 h 70620"/>
              <a:gd name="connsiteX2" fmla="*/ 733425 w 733425"/>
              <a:gd name="connsiteY2" fmla="*/ 13470 h 706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33425" h="70620">
                <a:moveTo>
                  <a:pt x="0" y="70620"/>
                </a:moveTo>
                <a:cubicBezTo>
                  <a:pt x="119856" y="42045"/>
                  <a:pt x="239713" y="13470"/>
                  <a:pt x="361950" y="3945"/>
                </a:cubicBezTo>
                <a:cubicBezTo>
                  <a:pt x="484188" y="-5580"/>
                  <a:pt x="608806" y="3945"/>
                  <a:pt x="733425" y="13470"/>
                </a:cubicBezTo>
              </a:path>
            </a:pathLst>
          </a:custGeom>
          <a:noFill/>
          <a:ln w="57150">
            <a:solidFill>
              <a:schemeClr val="accent2"/>
            </a:solidFill>
            <a:headEnd type="triangle" w="med" len="med"/>
            <a:tailEnd type="triangle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Forma libre: forma 6">
            <a:extLst>
              <a:ext uri="{FF2B5EF4-FFF2-40B4-BE49-F238E27FC236}">
                <a16:creationId xmlns:a16="http://schemas.microsoft.com/office/drawing/2014/main" id="{30241E15-DFDE-D7AD-BEC0-202E9FEC7D68}"/>
              </a:ext>
            </a:extLst>
          </p:cNvPr>
          <p:cNvSpPr/>
          <p:nvPr/>
        </p:nvSpPr>
        <p:spPr>
          <a:xfrm rot="2588680">
            <a:off x="4415708" y="1772439"/>
            <a:ext cx="497347" cy="45719"/>
          </a:xfrm>
          <a:custGeom>
            <a:avLst/>
            <a:gdLst>
              <a:gd name="connsiteX0" fmla="*/ 0 w 733425"/>
              <a:gd name="connsiteY0" fmla="*/ 70620 h 70620"/>
              <a:gd name="connsiteX1" fmla="*/ 361950 w 733425"/>
              <a:gd name="connsiteY1" fmla="*/ 3945 h 70620"/>
              <a:gd name="connsiteX2" fmla="*/ 733425 w 733425"/>
              <a:gd name="connsiteY2" fmla="*/ 13470 h 706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33425" h="70620">
                <a:moveTo>
                  <a:pt x="0" y="70620"/>
                </a:moveTo>
                <a:cubicBezTo>
                  <a:pt x="119856" y="42045"/>
                  <a:pt x="239713" y="13470"/>
                  <a:pt x="361950" y="3945"/>
                </a:cubicBezTo>
                <a:cubicBezTo>
                  <a:pt x="484188" y="-5580"/>
                  <a:pt x="608806" y="3945"/>
                  <a:pt x="733425" y="13470"/>
                </a:cubicBezTo>
              </a:path>
            </a:pathLst>
          </a:custGeom>
          <a:noFill/>
          <a:ln w="57150">
            <a:solidFill>
              <a:schemeClr val="accent2"/>
            </a:solidFill>
            <a:headEnd type="triangle" w="med" len="med"/>
            <a:tailEnd type="triangle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Forma libre: forma 7">
            <a:extLst>
              <a:ext uri="{FF2B5EF4-FFF2-40B4-BE49-F238E27FC236}">
                <a16:creationId xmlns:a16="http://schemas.microsoft.com/office/drawing/2014/main" id="{A1BA5763-3F5D-8722-A5CF-9BEA3AF8CF9E}"/>
              </a:ext>
            </a:extLst>
          </p:cNvPr>
          <p:cNvSpPr/>
          <p:nvPr/>
        </p:nvSpPr>
        <p:spPr>
          <a:xfrm rot="7925763">
            <a:off x="4946496" y="2446281"/>
            <a:ext cx="527265" cy="45719"/>
          </a:xfrm>
          <a:custGeom>
            <a:avLst/>
            <a:gdLst>
              <a:gd name="connsiteX0" fmla="*/ 0 w 733425"/>
              <a:gd name="connsiteY0" fmla="*/ 70620 h 70620"/>
              <a:gd name="connsiteX1" fmla="*/ 361950 w 733425"/>
              <a:gd name="connsiteY1" fmla="*/ 3945 h 70620"/>
              <a:gd name="connsiteX2" fmla="*/ 733425 w 733425"/>
              <a:gd name="connsiteY2" fmla="*/ 13470 h 706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33425" h="70620">
                <a:moveTo>
                  <a:pt x="0" y="70620"/>
                </a:moveTo>
                <a:cubicBezTo>
                  <a:pt x="119856" y="42045"/>
                  <a:pt x="239713" y="13470"/>
                  <a:pt x="361950" y="3945"/>
                </a:cubicBezTo>
                <a:cubicBezTo>
                  <a:pt x="484188" y="-5580"/>
                  <a:pt x="608806" y="3945"/>
                  <a:pt x="733425" y="13470"/>
                </a:cubicBezTo>
              </a:path>
            </a:pathLst>
          </a:custGeom>
          <a:noFill/>
          <a:ln w="57150">
            <a:solidFill>
              <a:schemeClr val="accent2"/>
            </a:solidFill>
            <a:headEnd type="triangle" w="med" len="med"/>
            <a:tailEnd type="triangle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AFB829AD-11DB-7FE8-523E-300830B5870E}"/>
              </a:ext>
            </a:extLst>
          </p:cNvPr>
          <p:cNvSpPr txBox="1"/>
          <p:nvPr/>
        </p:nvSpPr>
        <p:spPr>
          <a:xfrm>
            <a:off x="9923040" y="0"/>
            <a:ext cx="23265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dirty="0">
                <a:solidFill>
                  <a:schemeClr val="bg1">
                    <a:lumMod val="65000"/>
                  </a:schemeClr>
                </a:solidFill>
                <a:latin typeface="AvenirNext LT Pro Cn" panose="020B0506020202020204" pitchFamily="34" charset="0"/>
              </a:rPr>
              <a:t>CC-BY-NC-SA 4.0 Sergio Díaz 2024</a:t>
            </a:r>
          </a:p>
        </p:txBody>
      </p:sp>
    </p:spTree>
    <p:extLst>
      <p:ext uri="{BB962C8B-B14F-4D97-AF65-F5344CB8AC3E}">
        <p14:creationId xmlns:p14="http://schemas.microsoft.com/office/powerpoint/2010/main" val="4159502002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2944</TotalTime>
  <Words>762</Words>
  <Application>Microsoft Office PowerPoint</Application>
  <PresentationFormat>Panorámica</PresentationFormat>
  <Paragraphs>139</Paragraphs>
  <Slides>19</Slides>
  <Notes>6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19</vt:i4>
      </vt:variant>
    </vt:vector>
  </HeadingPairs>
  <TitlesOfParts>
    <vt:vector size="24" baseType="lpstr">
      <vt:lpstr>Aptos</vt:lpstr>
      <vt:lpstr>Aptos Display</vt:lpstr>
      <vt:lpstr>Arial</vt:lpstr>
      <vt:lpstr>AvenirNext LT Pro Cn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SERGIO DIAZ RUIZ</dc:creator>
  <cp:lastModifiedBy>SERGIO DIAZ RUIZ</cp:lastModifiedBy>
  <cp:revision>62</cp:revision>
  <cp:lastPrinted>2024-07-30T20:22:57Z</cp:lastPrinted>
  <dcterms:created xsi:type="dcterms:W3CDTF">2024-07-19T20:28:22Z</dcterms:created>
  <dcterms:modified xsi:type="dcterms:W3CDTF">2024-09-01T17:15:34Z</dcterms:modified>
</cp:coreProperties>
</file>